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8"/>
  </p:handout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7" r:id="rId9"/>
    <p:sldId id="278" r:id="rId10"/>
    <p:sldId id="279" r:id="rId11"/>
    <p:sldId id="280" r:id="rId12"/>
    <p:sldId id="281" r:id="rId13"/>
    <p:sldId id="282" r:id="rId14"/>
    <p:sldId id="285" r:id="rId15"/>
    <p:sldId id="286" r:id="rId16"/>
    <p:sldId id="287" r:id="rId17"/>
    <p:sldId id="283" r:id="rId18"/>
    <p:sldId id="284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57" r:id="rId30"/>
    <p:sldId id="259" r:id="rId31"/>
    <p:sldId id="261" r:id="rId32"/>
    <p:sldId id="263" r:id="rId33"/>
    <p:sldId id="265" r:id="rId34"/>
    <p:sldId id="267" r:id="rId35"/>
    <p:sldId id="269" r:id="rId36"/>
    <p:sldId id="270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271" r:id="rId54"/>
    <p:sldId id="272" r:id="rId55"/>
    <p:sldId id="273" r:id="rId56"/>
    <p:sldId id="274" r:id="rId5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1956" y="-96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D899-D50C-44AA-8394-023F752A3DD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66DF-1761-4201-A26A-F596BAF290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D899-D50C-44AA-8394-023F752A3DD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66DF-1761-4201-A26A-F596BAF290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D899-D50C-44AA-8394-023F752A3DD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66DF-1761-4201-A26A-F596BAF290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D899-D50C-44AA-8394-023F752A3DD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66DF-1761-4201-A26A-F596BAF290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D899-D50C-44AA-8394-023F752A3DD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66DF-1761-4201-A26A-F596BAF290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D899-D50C-44AA-8394-023F752A3DD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66DF-1761-4201-A26A-F596BAF290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D899-D50C-44AA-8394-023F752A3DD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66DF-1761-4201-A26A-F596BAF290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D899-D50C-44AA-8394-023F752A3DD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66DF-1761-4201-A26A-F596BAF290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D899-D50C-44AA-8394-023F752A3DD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66DF-1761-4201-A26A-F596BAF290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D899-D50C-44AA-8394-023F752A3DD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66DF-1761-4201-A26A-F596BAF290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BD899-D50C-44AA-8394-023F752A3DD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766DF-1761-4201-A26A-F596BAF290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BD899-D50C-44AA-8394-023F752A3DD9}" type="datetimeFigureOut">
              <a:rPr lang="en-US" smtClean="0"/>
              <a:t>9/17/2013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766DF-1761-4201-A26A-F596BAF290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A-, an-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err="1" smtClean="0"/>
              <a:t>Haplo</a:t>
            </a:r>
            <a:r>
              <a:rPr lang="en-US" sz="11500" dirty="0" smtClean="0"/>
              <a:t>-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Hetero-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Homo-, </a:t>
            </a:r>
            <a:r>
              <a:rPr lang="en-US" sz="11500" dirty="0" err="1" smtClean="0"/>
              <a:t>homeo</a:t>
            </a:r>
            <a:r>
              <a:rPr lang="en-US" sz="11500" dirty="0" smtClean="0"/>
              <a:t>-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Inter-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Intra-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err="1" smtClean="0"/>
              <a:t>Lysis</a:t>
            </a:r>
            <a:r>
              <a:rPr lang="en-US" sz="11500" dirty="0" smtClean="0"/>
              <a:t>-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Macro -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Micro -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Path-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Pseudo-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Anti-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err="1" smtClean="0"/>
              <a:t>Troph</a:t>
            </a:r>
            <a:r>
              <a:rPr lang="en-US" sz="11500" dirty="0" smtClean="0"/>
              <a:t>-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-</a:t>
            </a:r>
            <a:r>
              <a:rPr lang="en-US" sz="11500" dirty="0" err="1" smtClean="0"/>
              <a:t>biosis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-logy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-morph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-phase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-stasis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-</a:t>
            </a:r>
            <a:r>
              <a:rPr lang="en-US" sz="11500" dirty="0" err="1" smtClean="0"/>
              <a:t>therm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-</a:t>
            </a:r>
            <a:r>
              <a:rPr lang="en-US" sz="11500" dirty="0" err="1" smtClean="0"/>
              <a:t>vor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-</a:t>
            </a:r>
            <a:r>
              <a:rPr lang="en-US" sz="11500" dirty="0" err="1" smtClean="0"/>
              <a:t>zygo</a:t>
            </a:r>
            <a:r>
              <a:rPr lang="en-US" sz="11500" dirty="0" smtClean="0"/>
              <a:t>, -</a:t>
            </a:r>
            <a:r>
              <a:rPr lang="en-US" sz="11500" dirty="0" err="1" smtClean="0"/>
              <a:t>zygous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 smtClean="0"/>
              <a:t>Not, without, less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err="1" smtClean="0"/>
              <a:t>Arche</a:t>
            </a:r>
            <a:r>
              <a:rPr lang="en-US" sz="11500" dirty="0" smtClean="0"/>
              <a:t>-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/>
              <a:t>A</a:t>
            </a:r>
            <a:r>
              <a:rPr lang="en-US" sz="11500" dirty="0" smtClean="0"/>
              <a:t>gainst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Ancient, primitive, beginning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self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Related to life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Cell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in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Outside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Outer, external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Single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Different, other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Auto-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Same, similar, like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Between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Within, inside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A releasing, loosening, to burst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Large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Small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Disease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False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To feed or eat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Mode of living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Bio-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Discourse, study of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Form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A stage, condition, appearance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A stationary condition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Heat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Feeding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dirty="0" smtClean="0"/>
              <a:t>Forming pairs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err="1" smtClean="0"/>
              <a:t>Cyto</a:t>
            </a:r>
            <a:r>
              <a:rPr lang="en-US" sz="11500" dirty="0" smtClean="0"/>
              <a:t>-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smtClean="0"/>
              <a:t>End-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err="1" smtClean="0"/>
              <a:t>Ecto</a:t>
            </a:r>
            <a:r>
              <a:rPr lang="en-US" sz="11500" dirty="0" smtClean="0"/>
              <a:t>-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1500" dirty="0" err="1" smtClean="0"/>
              <a:t>Exo</a:t>
            </a:r>
            <a:r>
              <a:rPr lang="en-US" sz="11500" dirty="0" smtClean="0"/>
              <a:t>- 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115</Words>
  <Application>Microsoft Office PowerPoint</Application>
  <PresentationFormat>On-screen Show (4:3)</PresentationFormat>
  <Paragraphs>56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A-, an-</vt:lpstr>
      <vt:lpstr>Anti-</vt:lpstr>
      <vt:lpstr>Arche-</vt:lpstr>
      <vt:lpstr>Auto- </vt:lpstr>
      <vt:lpstr>Bio- </vt:lpstr>
      <vt:lpstr>Cyto- </vt:lpstr>
      <vt:lpstr>End-</vt:lpstr>
      <vt:lpstr>Ecto-</vt:lpstr>
      <vt:lpstr>Exo- </vt:lpstr>
      <vt:lpstr>Haplo-</vt:lpstr>
      <vt:lpstr>Hetero- </vt:lpstr>
      <vt:lpstr>Homo-, homeo-</vt:lpstr>
      <vt:lpstr>Inter- </vt:lpstr>
      <vt:lpstr>Intra-</vt:lpstr>
      <vt:lpstr>Lysis- </vt:lpstr>
      <vt:lpstr>Macro - </vt:lpstr>
      <vt:lpstr>Micro - </vt:lpstr>
      <vt:lpstr>Path- </vt:lpstr>
      <vt:lpstr>Pseudo- </vt:lpstr>
      <vt:lpstr>Troph- </vt:lpstr>
      <vt:lpstr>-biosis</vt:lpstr>
      <vt:lpstr>-logy</vt:lpstr>
      <vt:lpstr>-morph</vt:lpstr>
      <vt:lpstr>-phase</vt:lpstr>
      <vt:lpstr>-stasis</vt:lpstr>
      <vt:lpstr>-therm</vt:lpstr>
      <vt:lpstr>-vor</vt:lpstr>
      <vt:lpstr>-zygo, -zygous</vt:lpstr>
      <vt:lpstr>Not, without, less</vt:lpstr>
      <vt:lpstr>Against</vt:lpstr>
      <vt:lpstr>Ancient, primitive, beginning</vt:lpstr>
      <vt:lpstr>self</vt:lpstr>
      <vt:lpstr>Related to life</vt:lpstr>
      <vt:lpstr>Cell </vt:lpstr>
      <vt:lpstr>in</vt:lpstr>
      <vt:lpstr>Outside </vt:lpstr>
      <vt:lpstr>Outer, external </vt:lpstr>
      <vt:lpstr>Single </vt:lpstr>
      <vt:lpstr>Different, other</vt:lpstr>
      <vt:lpstr>Same, similar, like</vt:lpstr>
      <vt:lpstr>Between </vt:lpstr>
      <vt:lpstr>Within, inside</vt:lpstr>
      <vt:lpstr>A releasing, loosening, to burst</vt:lpstr>
      <vt:lpstr>Large </vt:lpstr>
      <vt:lpstr>Small</vt:lpstr>
      <vt:lpstr>Disease </vt:lpstr>
      <vt:lpstr>False </vt:lpstr>
      <vt:lpstr>To feed or eat </vt:lpstr>
      <vt:lpstr>Mode of living</vt:lpstr>
      <vt:lpstr>Discourse, study of</vt:lpstr>
      <vt:lpstr>Form </vt:lpstr>
      <vt:lpstr>A stage, condition, appearance</vt:lpstr>
      <vt:lpstr>A stationary condition </vt:lpstr>
      <vt:lpstr>Heat </vt:lpstr>
      <vt:lpstr>Feeding </vt:lpstr>
      <vt:lpstr>Forming pairs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A-, an-</dc:title>
  <dc:creator>hpilarz</dc:creator>
  <cp:lastModifiedBy>hpilarz</cp:lastModifiedBy>
  <cp:revision>3</cp:revision>
  <dcterms:created xsi:type="dcterms:W3CDTF">2013-09-17T19:09:34Z</dcterms:created>
  <dcterms:modified xsi:type="dcterms:W3CDTF">2013-09-17T19:20:57Z</dcterms:modified>
</cp:coreProperties>
</file>