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7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0C453-6D3A-4FE8-A94A-CAED45E605F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7748-1350-47D7-8F4A-C58706D32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2.gstatic.com/images?q=tbn:ANd9GcTpu1CBO595gzRhkUProItryhiKVhc9jLlLqbXv5MCJEz6F-d1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077200" cy="719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14800" cy="190500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Photon</a:t>
            </a:r>
            <a:endParaRPr lang="en-US" sz="8800" b="1" dirty="0"/>
          </a:p>
        </p:txBody>
      </p:sp>
      <p:sp>
        <p:nvSpPr>
          <p:cNvPr id="4098" name="AutoShape 2" descr="data:image/jpeg;base64,/9j/4AAQSkZJRgABAQAAAQABAAD/2wCEAAkGBxIHERITEhMTEhEXEg8RERQPFhQPEBgQFREWFhQTExMYHCggGBolHBQUITEhJSkrLi4uFx8zODMsNygtLisBCgoKDg0OGxAQGzAmICUsNC80NDQsMiwsNSwsLCwsLywvLywsLDEtMi0sNC80LC43LzU0LSwsNCw0Ly80LCwsNP/AABEIAOEA4QMBEQACEQEDEQH/xAAaAAEAAwEBAQAAAAAAAAAAAAAAAwQFAQIH/8QALRABAAECBAMHBAMBAAAAAAAAAAECAwQRITFBUWESE4GRobHRFDJScWLB4SL/xAAbAQEAAQUBAAAAAAAAAAAAAAAABAECAwUGB//EADoRAQABAgMGAgkCBAYDAAAAAAABAgMEBRESITFBUWFxkQYTgaGxwdHh8CKiFVJTkhQWQnLi8SNisv/aAAwDAQACEQMRAD8A+4gAAAAAAAAAAAAAAAAAAAAKawOZrZuURzjzNHO3HOFk4izHGuPOFdJcm7THGPOGKrH4Wnjdp/uj6q7NXRzvqfyjzhZOZ4P+rT/dH1Niro7F6meMeCtOZYSuqKablMzPKJ1+BsVdHtNWgAAAAAAAAAAAAAAAAAK+JxHdaR93s0Oc51RgqfV0b7k+7vPyhlt29rfPBQm7VPGfNwNWPxVU6zcq85Stmno5255z5sc4m9PGufOVdIczY5uVzxmTRxaqAAA9UUTXOUbs2Hw9zEXIt2o1mVJmIjWWjh8PFnrPP4ejZTk1vA07U7654z8o7fH3Idy5NXgnbpjAAAAAAAAAAAAAAAAAV8Vie60j7vZz2dZ3Tg49Va33J/b3nv0j2z3y27e1vngzpnN55XXVXVNVU6zKXG5xaqAAAAA92rc3ZyhLwWBvYy56u1H0jvK2qqKY1lpWLMWY034y9Jy3LLWBt7NG+qeM85+kdIQ665qlK2SwAAAAAAAAAAAAAAAABWxWJ7vSPu9nOZ3nkYSJs2d9z/5+/SPbPSc1u1tb54M6Zzee1VTVM1VTrMpYoAAAAAJLFmb06bcZbHLssvY65s0bojjPKPrPSP8AtZXXFMb2natxajKHpWCwNnB2ot2o9vOZ6yh1VTVOsvaWtAAAAAAAAAAAAAAAAAVcVie70jf2c1neeRhomzZnWvnP8v3+DNbtbW+eDPmc3n9VU1TMzxlLFAAAAABNh8PN7pHGfhucpya7jqtqd1EcZ+Ud/h7mO5cinxaVFEURlGz0fD4e3h7cW7UaRCHMzM6y9MygAAAAAAAAAAAAAAAACrisT2NI34zycvnmexh9bFif1856ff4M9q1rvln7uBmZmdZSgAAAAAFnDYbvdZ0p93RZNkVeLmLt3db98+HbrPl1jDcu7O6OLQiOzs9Bt26bdMUURpEIkzq6vAAAAAAAAAAAAAAAAAFTFYrs6U78Z5OUzzPvU62MPP6uc9O0d/h48M9q1rvlQcJM675SgAAAAAFvC4Xta1bcI+XWZL6Pzc0v4mP08o6957dufhxj3Lum6F93MRERpCMKgAAAAAAAAAAAAAAAACni8Vl/zTvxn+ocjnufer1w+Gnfznp2jv1nl48JFq1rvlRcOkgAAAABETM6QL2FwuWtW/CPl2+S+j/q9L+Jjfyp6d579uXjwjXLuu6lcdejgAAAAAAAAAAAAAAAAAKeLxWWlPjPw47PM+2dcPhp386vlHznkkWrXOVFxSSAAAAA7EZrqKKrlUU0RrMqTOjQwuG7vWd/Z6Bk2RU4WIu3t9fup+/fy6zFuXdrdHBZdIwgAAAAAAAAAAAAAAAAAKWLxXCnxn4cXnmfccPhp8avlHzlItWucqTjUkAAAAB6oomuco1lmw+HuX7kW7UazKkzERrLRw2Hiz1nn8PRcoya3gadqrfXPGenaPrz9yHcuTV4J27YwAAAAAAAAAAAAAAAAAFHF4rPSnxn4cRnmfbeuHw07udXXtHbrPPw4ybVrnKm5BIAAAAAAM8lYqmOA7mu9ZX1nzU0Mz1lfWfM0M5PW19Z8zQ7Unra/wCafM0h2mJrnKM5llsxfvVxbt6zMqTpG+Whh8N3es6z6Q77KskjDaXL07Vfujw6z38uqLXc13QsOgYgAAAAAAAAAAAHi7R3kZZzHPJDx2FnFWptbc0xPHTnHTw6rqatmdVb6GOcuen0Ss8rk+UMvr56OfQfy9P9Yp9EY5Xv2/8AJX/Edj6D+Xp/qyfRGf637f8Akr/iOzn0E/l6LZ9ErnK7Hl9z18dHJwMxxhir9FL1Ma+sp09sK+vjoq1Rl1cxdoiiuaYnWI5xw97NDixUAAAABLZsze224zwbHLsrv46vSiNKY4zyj6z2WV1xTxaNmzFmNPGeL0XL8tsYKjZtxv5zzn86Ildc1cUjYLAAAAAAAAAAAAAAAAAHJnJbXXTRTNVU6RAz8Vie90j7fd55nWeVYuZtWt1v31ePbpHtnpEu3a2d88VZzzMAAAAAtYfCTXrOkesumyn0erxGl3Efpo6c5+kfHl1YLl3TdC/TTFOkaQ7y1aotURRbjSI5I0zrxdZFAAAAAAAAAAAAAAAAAHKquzrOyy7dotUTXXOkQrEas7E4jvdI+33edZznVeNq9XRutx7+8/KEu3b2d88VdoWUAAAB2mntaRuvtWq7tcUURrM8lJnTiv4fCdjWrWeXCHd5T6PUWNLuI319OUfWfdHvRbl3XdC06hhAAAAAAAAAAAAAAAAAAcrqiiM52Yr9+3YtzcuTpEKxEzOkM3EYib3SOEfLzfN84uY6vZjdRHCPnPf4e9Mt24p8UDTMgAAACSzZm7OnjPBPwGXX8bXs243c55R+dFlVcUxvaNixFnbfjL0TLsqsYGjSjfVznnP0jt8USuuakrZrAAAAAAAAAAAAAAAAAAHmuuLcZzswYnE28Pbm5dnSIViJmdIZuIvzenpwh5rmubXMdc37qI4R857/AATKLcUwhapkAAAAWcPhZuazpHrLospyC5itLl39NHvnw7d/JhuXYp3RxX6KYojKNId9YsW7FEW7UaRCLMzM6y9MygAAAAAAAAAAAAAAAAADxcuRbjOUXF4y1hLU3bs6R75npHddTTNU6Qzb96b09OEPNczzS7jrm1VupjhHT790yiiKYRNavAAAdiM11FFVdUU0xrM8oU10XsPhOzrVvy4eLuMp9HKbWl3Fb6v5eUePWfd4o1y9rupW3WMAAAAAAAAAAAAAAAAAAADxduRajOUPG461g7U3Ls+Ec5npC6mmap0hmXrs3pznwh5nmGY3cbd27nDlHKI/OM8/JMooimNIRoK8AAB7tWpuzlH+JmCwF7GXNi1HjPKPFbVVFMb2jYw8Wes83omWZPYwNOtO+vnP06R+SiV3JqTNsxgAAAAAAAAAAAAAAAAAAI712LMZz4QgZhmFrBWtu5x5RzmfzjPJdRRNU6QzLt2bs5y80x2Ou4y76y5PhHKI6Qm00xTGkPCGuAAAS2LUV7zER1mM20y3AW8RVreuU0U96oiZ8Imff8VldUxwhoUV0W4yiaYj9w73D4nLsNbi3auURH+6PqiTFczrMO99T+UecM/8Twf9Wn+6PqpsVdDvqfyjzg/imC/q0/3QbFXQ7+n8o81P4rgv6tPnCuxV0IvUzxhWjM8JXVFNNyJmeUTrKmxV0SJy0AAAAAAAAAAAAAABFfvRZjrwhrcyzO1gbe1XvmeEdft1lfRRNUsy5cm5OcvNMXi7uKuzduzrM+UR0jsmU0xTGkPKMuAAAAAAAN1YiZnSBas4Oa99I9XSZf6NX72ld/8ART0/1eXL2+TDXeiOC7btRa2j5dpg8vw+Ep0s06d+c+Mo1Vc1cXtNWgAAAAAAAAAAAAAAIq8PTXOcxnP7lrMRk+DxFc3LtGs/7qvqvi5VEaQ8/SUcvWWD/L2Xf0/3VfVX1tfU+ko5esqf5dy/+T91X1PXV9UOJt0WY214RnPnLTZxgsswNvdRrXPCNqfOd/D48Osxlt1V1SpONSAAAAFizhKrm+kdd/Jv8v8AR7E4nSq5+invx9kfX3sVd2I4L1qxTa2jXnO7tsDlWGwcf+Onf1nfP29iNVXNXFI2KwAAAAAAAAAAAAAAAAAABFiL0WY68IavNM0t4G1tTvqnhH5yX0UTVLMrrmuc53eZ4jEXMRcm5cnWZTYiIjSHlhVAATWcNVd6Rzn+m5y/I8Ti9KtNmnrPyjn8O7HXdppXrOGptdZ5y7bAZLhcHpVTGtXWePs6fHujVXKqkzbsYAAAAAAAAAAAAAAAAAAACO/eizGfHhDXZnmVrA2tuvfM8I6z9Os/ZfRRNUsu5XNyc5eZYrFXMTdm7dnWZ/NI7JlNMUxpDyjrgEtmxVd225zs2eAyjE4ydbdOlPWd0ff2LKrkU8V2zhabfWevw7bAej+GwulVUbdXWeHsj/uUaq7VUsN6xAAAAAAAAAAAAAAAAAAAAAI712LUZz4IOYZhawVr1lz2RzmfzjPJdRRNU6QzLtybk5y8xxmMu4u7N27O+fKI6Qm00xTGkPCKuSWrM3do8eCdgstxGMq0tU7uvKPb+Ssqriniu2cHFG+s+jtMB6N4expVe/XV+3y5+3yR6r0zwWXRxERGkMIqAAAAAAAAAAAAAAAAAAAAAPF25FqM5RMbjbWDtTduT9ZnpC6mmap0hl3rs3Zzl5jj8fdxl2blz2RyiOibTTFMaQW7c3NozWYXBX8VVs2adfhHjPIqqiniuWcFFP3a9ODssB6MWreleJnanp/p+s+7wR6r0zwWojJ1FFFNFMU0xpEco4MDq4AAAAAAAAAAAAAAAAAAAAAAeblyLcZyjYvF2sLam7dndHnM9I7q00zVOkM2uurEzt+ojhDzfE4jFZriNYpmekRwiPzjP2hMiKaIWLOC/Lyj5dBgPRamNK8VOv8A6x85+nmxVX/5VummKdI0/TrbVm3apii3ERHSGCZmeLrIoAAAAAAAAAAAAAAAAAAAAAAA5VPZY7tyLdO1Pu3z7IViNVeqxN+c6tI4Ux/cufuZVezC763GTs0xwoj5zw1nnp5wyxXFEaUp6KIo0iMm9w+Fs4ejYtUxEfnHqxTVM8XpnUAAAAAAAAAAAAAAAAAA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xIHERITEhMTEhEXEg8RERQPFhQPEBgQFREWFhQTExMYHCggGBolHBQUITEhJSkrLi4uFx8zODMsNygtLisBCgoKDg0OGxAQGzAmICUsNC80NDQsMiwsNSwsLCwsLywvLywsLDEtMi0sNC80LC43LzU0LSwsNCw0Ly80LCwsNP/AABEIAOEA4QMBEQACEQEDEQH/xAAaAAEAAwEBAQAAAAAAAAAAAAAAAwQFAQIH/8QALRABAAECBAMHBAMBAAAAAAAAAAECAwQRITFBUWESE4GRobHRFDJScWLB4SL/xAAbAQEAAQUBAAAAAAAAAAAAAAAABAECAwUGB//EADoRAQABAgMGAgkCBAYDAAAAAAABAgMEBRESITFBUWFxkQYTgaGxwdHh8CKiFVJTkhQWQnLi8SNisv/aAAwDAQACEQMRAD8A+4gAAAAAAAAAAAAAAAAAAAAKawOZrZuURzjzNHO3HOFk4izHGuPOFdJcm7THGPOGKrH4Wnjdp/uj6q7NXRzvqfyjzhZOZ4P+rT/dH1Niro7F6meMeCtOZYSuqKablMzPKJ1+BsVdHtNWgAAAAAAAAAAAAAAAAAK+JxHdaR93s0Oc51RgqfV0b7k+7vPyhlt29rfPBQm7VPGfNwNWPxVU6zcq85Stmno5255z5sc4m9PGufOVdIczY5uVzxmTRxaqAAA9UUTXOUbs2Hw9zEXIt2o1mVJmIjWWjh8PFnrPP4ejZTk1vA07U7654z8o7fH3Idy5NXgnbpjAAAAAAAAAAAAAAAAAV8Vie60j7vZz2dZ3Tg49Va33J/b3nv0j2z3y27e1vngzpnN55XXVXVNVU6zKXG5xaqAAAAA92rc3ZyhLwWBvYy56u1H0jvK2qqKY1lpWLMWY034y9Jy3LLWBt7NG+qeM85+kdIQ665qlK2SwAAAAAAAAAAAAAAAABWxWJ7vSPu9nOZ3nkYSJs2d9z/5+/SPbPSc1u1tb54M6Zzee1VTVM1VTrMpYoAAAAAJLFmb06bcZbHLssvY65s0bojjPKPrPSP8AtZXXFMb2natxajKHpWCwNnB2ot2o9vOZ6yh1VTVOsvaWtAAAAAAAAAAAAAAAAAVcVie70jf2c1neeRhomzZnWvnP8v3+DNbtbW+eDPmc3n9VU1TMzxlLFAAAAABNh8PN7pHGfhucpya7jqtqd1EcZ+Ud/h7mO5cinxaVFEURlGz0fD4e3h7cW7UaRCHMzM6y9MygAAAAAAAAAAAAAAAACrisT2NI34zycvnmexh9bFif1856ff4M9q1rvln7uBmZmdZSgAAAAAFnDYbvdZ0p93RZNkVeLmLt3db98+HbrPl1jDcu7O6OLQiOzs9Bt26bdMUURpEIkzq6vAAAAAAAAAAAAAAAAAFTFYrs6U78Z5OUzzPvU62MPP6uc9O0d/h48M9q1rvlQcJM675SgAAAAAFvC4Xta1bcI+XWZL6Pzc0v4mP08o6957dufhxj3Lum6F93MRERpCMKgAAAAAAAAAAAAAAAACni8Vl/zTvxn+ocjnufer1w+Gnfznp2jv1nl48JFq1rvlRcOkgAAAABETM6QL2FwuWtW/CPl2+S+j/q9L+Jjfyp6d579uXjwjXLuu6lcdejgAAAAAAAAAAAAAAAAAKeLxWWlPjPw47PM+2dcPhp386vlHznkkWrXOVFxSSAAAAA7EZrqKKrlUU0RrMqTOjQwuG7vWd/Z6Bk2RU4WIu3t9fup+/fy6zFuXdrdHBZdIwgAAAAAAAAAAAAAAAAAKWLxXCnxn4cXnmfccPhp8avlHzlItWucqTjUkAAAAB6oomuco1lmw+HuX7kW7UazKkzERrLRw2Hiz1nn8PRcoya3gadqrfXPGenaPrz9yHcuTV4J27YwAAAAAAAAAAAAAAAAAFHF4rPSnxn4cRnmfbeuHw07udXXtHbrPPw4ybVrnKm5BIAAAAAAM8lYqmOA7mu9ZX1nzU0Mz1lfWfM0M5PW19Z8zQ7Unra/wCafM0h2mJrnKM5llsxfvVxbt6zMqTpG+Whh8N3es6z6Q77KskjDaXL07Vfujw6z38uqLXc13QsOgYgAAAAAAAAAAAHi7R3kZZzHPJDx2FnFWptbc0xPHTnHTw6rqatmdVb6GOcuen0Ss8rk+UMvr56OfQfy9P9Yp9EY5Xv2/8AJX/Edj6D+Xp/qyfRGf637f8Akr/iOzn0E/l6LZ9ErnK7Hl9z18dHJwMxxhir9FL1Ma+sp09sK+vjoq1Rl1cxdoiiuaYnWI5xw97NDixUAAAABLZsze224zwbHLsrv46vSiNKY4zyj6z2WV1xTxaNmzFmNPGeL0XL8tsYKjZtxv5zzn86Ildc1cUjYLAAAAAAAAAAAAAAAAAHJnJbXXTRTNVU6RAz8Vie90j7fd55nWeVYuZtWt1v31ePbpHtnpEu3a2d88VZzzMAAAAAtYfCTXrOkesumyn0erxGl3Efpo6c5+kfHl1YLl3TdC/TTFOkaQ7y1aotURRbjSI5I0zrxdZFAAAAAAAAAAAAAAAAAHKquzrOyy7dotUTXXOkQrEas7E4jvdI+33edZznVeNq9XRutx7+8/KEu3b2d88VdoWUAAAB2mntaRuvtWq7tcUURrM8lJnTiv4fCdjWrWeXCHd5T6PUWNLuI319OUfWfdHvRbl3XdC06hhAAAAAAAAAAAAAAAAAAcrqiiM52Yr9+3YtzcuTpEKxEzOkM3EYib3SOEfLzfN84uY6vZjdRHCPnPf4e9Mt24p8UDTMgAAACSzZm7OnjPBPwGXX8bXs243c55R+dFlVcUxvaNixFnbfjL0TLsqsYGjSjfVznnP0jt8USuuakrZrAAAAAAAAAAAAAAAAAAHmuuLcZzswYnE28Pbm5dnSIViJmdIZuIvzenpwh5rmubXMdc37qI4R857/AATKLcUwhapkAAAAWcPhZuazpHrLospyC5itLl39NHvnw7d/JhuXYp3RxX6KYojKNId9YsW7FEW7UaRCLMzM6y9MygAAAAAAAAAAAAAAAAADxcuRbjOUXF4y1hLU3bs6R75npHddTTNU6Qzb96b09OEPNczzS7jrm1VupjhHT790yiiKYRNavAAAdiM11FFVdUU0xrM8oU10XsPhOzrVvy4eLuMp9HKbWl3Fb6v5eUePWfd4o1y9rupW3WMAAAAAAAAAAAAAAAAAAADxduRajOUPG461g7U3Ls+Ec5npC6mmap0hmXrs3pznwh5nmGY3cbd27nDlHKI/OM8/JMooimNIRoK8AAB7tWpuzlH+JmCwF7GXNi1HjPKPFbVVFMb2jYw8Wes83omWZPYwNOtO+vnP06R+SiV3JqTNsxgAAAAAAAAAAAAAAAAAAI712LMZz4QgZhmFrBWtu5x5RzmfzjPJdRRNU6QzLt2bs5y80x2Ou4y76y5PhHKI6Qm00xTGkPCGuAAAS2LUV7zER1mM20y3AW8RVreuU0U96oiZ8Imff8VldUxwhoUV0W4yiaYj9w73D4nLsNbi3auURH+6PqiTFczrMO99T+UecM/8Twf9Wn+6PqpsVdDvqfyjzg/imC/q0/3QbFXQ7+n8o81P4rgv6tPnCuxV0IvUzxhWjM8JXVFNNyJmeUTrKmxV0SJy0AAAAAAAAAAAAAABFfvRZjrwhrcyzO1gbe1XvmeEdft1lfRRNUsy5cm5OcvNMXi7uKuzduzrM+UR0jsmU0xTGkPKMuAAAAAAAN1YiZnSBas4Oa99I9XSZf6NX72ld/8ART0/1eXL2+TDXeiOC7btRa2j5dpg8vw+Ep0s06d+c+Mo1Vc1cXtNWgAAAAAAAAAAAAAAIq8PTXOcxnP7lrMRk+DxFc3LtGs/7qvqvi5VEaQ8/SUcvWWD/L2Xf0/3VfVX1tfU+ko5esqf5dy/+T91X1PXV9UOJt0WY214RnPnLTZxgsswNvdRrXPCNqfOd/D48Osxlt1V1SpONSAAAAFizhKrm+kdd/Jv8v8AR7E4nSq5+invx9kfX3sVd2I4L1qxTa2jXnO7tsDlWGwcf+Onf1nfP29iNVXNXFI2KwAAAAAAAAAAAAAAAAAABFiL0WY68IavNM0t4G1tTvqnhH5yX0UTVLMrrmuc53eZ4jEXMRcm5cnWZTYiIjSHlhVAATWcNVd6Rzn+m5y/I8Ti9KtNmnrPyjn8O7HXdppXrOGptdZ5y7bAZLhcHpVTGtXWePs6fHujVXKqkzbsYAAAAAAAAAAAAAAAAAAACO/eizGfHhDXZnmVrA2tuvfM8I6z9Os/ZfRRNUsu5XNyc5eZYrFXMTdm7dnWZ/NI7JlNMUxpDyjrgEtmxVd225zs2eAyjE4ydbdOlPWd0ff2LKrkU8V2zhabfWevw7bAej+GwulVUbdXWeHsj/uUaq7VUsN6xAAAAAAAAAAAAAAAAAAAAAI712LUZz4IOYZhawVr1lz2RzmfzjPJdRRNU6QzLtybk5y8xxmMu4u7N27O+fKI6Qm00xTGkPCKuSWrM3do8eCdgstxGMq0tU7uvKPb+Ssqriniu2cHFG+s+jtMB6N4expVe/XV+3y5+3yR6r0zwWXRxERGkMIqAAAAAAAAAAAAAAAAAAAAAPF25FqM5RMbjbWDtTduT9ZnpC6mmap0hl3rs3Zzl5jj8fdxl2blz2RyiOibTTFMaQW7c3NozWYXBX8VVs2adfhHjPIqqiniuWcFFP3a9ODssB6MWreleJnanp/p+s+7wR6r0zwWojJ1FFFNFMU0xpEco4MDq4AAAAAAAAAAAAAAAAAAAAAAeblyLcZyjYvF2sLam7dndHnM9I7q00zVOkM2uurEzt+ojhDzfE4jFZriNYpmekRwiPzjP2hMiKaIWLOC/Lyj5dBgPRamNK8VOv8A6x85+nmxVX/5VummKdI0/TrbVm3apii3ERHSGCZmeLrIoAAAAAAAAAAAAAAAAAAAAAAA5VPZY7tyLdO1Pu3z7IViNVeqxN+c6tI4Ux/cufuZVezC763GTs0xwoj5zw1nnp5wyxXFEaUp6KIo0iMm9w+Fs4ejYtUxEfnHqxTVM8XpnUAAAAAAAAAAAAAAAAAA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wgHBhUIBwgVFQkXGBsaDRgXGCIgIRchJB4aISAhJBskICgsIyYxHRodIj0hJS8rLjc6HyEzOjMuQygtLisBCgoKDg0OGxAQGzUkHyQsNC43Ny8wLCw3LSw0LCwsLDQtLSwwLDIsLDAsLDQsMjUsLC8sMi8sNCwvLCwsLC4tL//AABEIAOEA4QMBEQACEQEDEQH/xAAbAAEAAwEBAQEAAAAAAAAAAAAABAUGAwIBB//EAEUQAAIBAwIEBAMDCAMRAAAAAAABAgMEBREhBhIxQRMyUWEUIkJScXIVI2KBgqGxwTTT8BYlM0NEU1V0g4SRkpOUstHU/8QAGwEBAAEFAQAAAAAAAAAAAAAAAAQBAgMFBgf/xAA0EQEAAQIDBgMGBgIDAAAAAAAAAQIDBAUREiExQVFhcaHRBhORscHwIkNSgdLhFpIjMoL/2gAMAwEAAhEDEQA/AP3EAAAAAAAAAAAAAAAAAAAAAAAAAAAAAAAAAAAAAAAAAAAAAAAAAAAAAAAAAAAAAAAAAAAAAAAAAAAAAAAAAAAAAAAAAAAAAAAAAAAAAAAAAAAAAAAAAAAAAAAAAAAAAAAAAAAAAAAAAAAAAAAAAAAAAAAAAAAAAAAAAAAAAAAAAAAAAAAAAAAAAAAAAAAKLKcXYXF3zsbm5m7qKTqRpUalRx16c3hwlytrfR6PTcxXL1u3/wB6ojxmIViJngjPjnEfRQu5fdZXH9WYZx+Fjjdp/wBo9Vdmro8Pjmw10hi79v8A1Oqv4xRbOZYOPzaf9o9TYq6PT4yp8utPA30v9il/5TRinOMDH5sK+7q6PC4yrS8vCl/+tUV/GuWTnmAj82PP0PdVdEW+49q2PIq3C92p1JKFGPNQcpyfZRVZt+r0Wy3ehmw2Z4XE17Fmranwn56aKTRVHFsLedSpQU61LlqNJyjrry+2q/kT1roAAAAAAAAAAAAAAAAAAAAAAAAZbiLiC5nfPAcOtPJ6J3NVrWFpF9HJfVUa8tP9p6Lrr8yzK1gbW3XvmeEdZ9Os/VfRRNU6PWHxdtiLP4a1Tercqs5PWVST805y+qTff+SSPMsXi7uKuzduzrM+UdI7JlNMUxpCaRlwAArM1mI47lt7eg62Sqaq1oxe833bf0wXVzey93onsctyy7jrmzRuiOM9PWekfRZXXFMJnDnDs7Gs8pmKyrZma0nNL5aUf83ST6R9W/mk932S9KwWCs4O1Fu1HrM9ZQ6qpqnWWhJa0AAAAAAAAAAAAAAAAAAAAAAAZbiPPXNW9eB4ckvylondVWtY2kX0bXSVRry0/wBqW3m12ZZlawNrbr3zPCOs+nWfqvoomqXrD4q1w9krWzi9NXKpKT1lUk95TlLrKTe7bPM8Xi7uKuzduzrM+XaOyZTTFMaQmkZcAAKjMZipQuY4vE0PGzFRa06eukYR6eJUl9MF/wAZPaKb6bfKsou46vXhRHGfpHWflz7467kUrfhzh+niFK5uK3jZSpp8TWktHL0jFfTBdoL73q9WekYbDWsNbi3ajSI+/ihzMzOsrozqAAAAAAAAAAAAAAAAAAAAAAADLcRZ26rXrwPDs1+UNF8XWa1jaxfRtdJVGvLD9qW2ilrczzO1gbW1VvqnhHX+uq+iiapesPi7XD2XwtnF8urlUlJ6yqSe8pyk95Sb3bZ5ni8XdxV2bt2dZny7R2TKaYpjSE0jrgABTZHKXNe//IuBgp5PROtJ7wtovpKfu/ppreXstWb7J8krxs+8r3W48+0erFcubO6OK+4fwVrg7aUaMnO5m+a6qz3nVl6t+nZRWyWyR6JatUWqIoojSIRJnXfK1MigAAAAAAAAAAAAAAAAAAAAAAAy3EOcuq948Fw7NfH6L4utprG1i+m3SVRryw/altopa3M8ztYG1tVb6p4R1/pfRRNUvWIxdriLJWlnF8urc5Sespye8pSk95Sb3bZ5nisVdxV2bt2dZny7R2TKaYpjSE0jrgABR3V9eZa+liOHZpVYvS8uGtY2/sl0lV06R6LrLsn02S5FOJ0vX40o5R+r+vny6sNy7puji02Dw1lgrBWePptR1cqkpPWVST6znJ7yk+7f8kjv6aYpiKaY0iERYFQAAAAAAAAAAAAAAAAAAAAAAAZbiHOXVxevBcOzXxu3xdbTWNrF+3SVRryw7eaW2ilrMzzO1gbe1VvqnhHX+l9FE1S94nGWuJsla2cXy6tzlJ6ynJ7ylKXWUm922eaYrFXcTdm7dnWZ8u0dkymmKY0hMI64AAUE697xNdSx+Crunj4txvbqPX3p0ezn2dTdR9306/JMg29L+Jjdyp6957dufPdxj3Lum6GuxWNs8RYRscdQULaK+VL97be7be7k929Wzt4jRGSwAAAAAAAAAAAAAAAAAAAAAAADK8QZ26ub14Lh2a+MWnxlfTWNsn7dJVGukO3me2ieszTNLeBt7VW+qeEdf6X0UTVLpisba4myVpZwahq3Jt6ynJ7ylKT3lJvdtnmeKxVzE3Ju3Z1mfvd2TaaYiNITDAqAAM5xZZ8QZFRtMT4KsX/S+arOE6i+wpRpy5U+8l8z3S5er22VX8DYr97iYqqmOEREaeM6zGs/tp9MdcVTuhKsrziixto2trhLCFvBJU4xuKiUUuiS+HOq/wArwf6avhH8mD3FTv8Albi3/RFl/wB1U/8AnH+V4P8ATV8I/ke4qc7nP8TWlvK4usdYwoRWs5Su6iSXq38OX0e0+FuVRTRRXMz0iP5E2aoS+Dc3ms9Rd3kcTChZP+jy55OVVfaUJU4OMX2ckm/TTc6GmZmImY07bvprHmwtKXAAAAAAAAAAAAAAAAAAAAEDOW+Qu8XO3xF7GjdyWkKkoc/J7qOq39NdvZ9AMrjOGOJ8TZK0scjZci1cnK3q80293KUvHesm922aDFez1jE3Ju3K6pme8eX4eDLTdmI0iExWHF8Y71bGT+6rH+ciHPsnh+VyryXe/no41afGFvTdWtbY/wAKKblJ3FWKSXVvWi9F+ssn2Stcrs/CPVX389HLhPMZLN20rq9sIU7XXS2lGcpeKvtpShFqL7N7vrppo3zWZ4OxhLnurdzbmOO7SI7a6zrPXp4s1FU1RrML41i8AAQMxl7bE0VKvzSrSelCnBc06svsxj3f7l1bS3JeCwN7GXPd2o/flHitqqimNZc8bw5dZS5jkuKktYvmtrWL1p0n2lN9KlRevlj9K+o9FyzKLOBp3b6+c+nSPuUSu5NTWm2YwAAAAAAAAAAAAAAAAAAAAAABzua9G1t5XFzVUKMU5VJSeiilu22+i07gYerOvxtVVa5hKHDSadClJaSu2t1OonuqWu8ab3ls5baROSzzPvda4fDT+LnPTtHfvy8eGe1a13y0SSS0XQ4ZKAAFNkcxWlevE4Kgq+V0Tmm9IUE+kqslryruoL5pdl3W7yrJLuNnaq/DR16+Hrw+TFXcinxW3D/DVHF1nf3lZ18vNaVa0lpovsQj9ENfpXXq23ueh4XC2sNbi3ajSPn49ZRKqpqnWV6SFAAAAAAAAAAAAAAAAAAAAAAAByu7mhZW0rm7rRhQgnKpKT0UUurbAxM/H4xuFdX9KUMDFqVrQktHcNbqpVj2jrvGk/aUuyXHZ5n2zrh8NO/nP0j6z8Ei1a5y0JxSSAfJNRXNJ6LuIjXdAoad1f8AFNTweH6vhYtPStd6a8/rGgntJ9vFesVvpzPp2OUezk1aXcXG7lT/AC9Pj0R7l7lS1eGxFjhbJWmOoctPVuT6ucn1lKT3lJ95Pc7SmIpjSOCMnFQAAAAAAAAAAAAAAAAAAAAAAAcL68tsfZyvL2tGFvBN1JSeiSAx3Lc8V3Mb7J0ZQxEWpWdvJaOo10qVV++NN9Or30UeLzzPtdcPhp8Z+kevwSbVrnK+ONSACLk8jaYuzd3f1lCiu/q+ySW7b6KK1bM2Hw9zEXIt2o1mVJmIjWVfa4W+4nkrjP0pUcR1p2uukqvo67XRd/BT/E35V6DlORWsHEXLn4rnlHh6/DREuXZq3RwbKnCFKmqdOKUEtIpLRJdkkb9iegAAAAAAAAAAAAAAAAAAAAAAACNkb+0xdjO+yFeNO1gtakpdEv7badX0Ax9OndcT3cclmKEqeOg+axtpdde1Wqvtd40+ker+by8RnmfbeuHw07ucxz7R26zz5buMm1a5yvzkEgAq8vmYWNWNnbUJVsnNfmKENOZ9uaTe0IJ9Zy2+97Gyy3Kr2Or0o3U85nhHrPb5LK64pScJwzOF4svxBVVbKpfmktfDt9eqpxffs6j+Z+y2PRsBl1nBW9i1G/nPOfvpwQ6q5qne0pOWgAAAAAAAAAAAAAAAAAAAAAAABEyuSs8Pj53+SrqFrBazk/3JLq23skt22kgMhb0LviS+hls7ScLWD5sfavT5H2q1dNnU9I9Ie71Zw2e57NzXD4efw8569o7fPw4ybVrTfLQHJJAAAzseDcXC8qXlOtcxuKjTryjdVYuenTXlmunZdF2Nzbz/ABtqiLdExER0pj0Y5tUzvl1/uVsfqvLx/wC+3H9YXf5FmH6/Kn0U9zR0U93a4iN48di/jbrJrzU6d7X/ADfp4lTxeWmvxPX0TNvgL2dYzSqK9mnrNNPlu3/Lux1RbpXHC/BFxY5NZfK5Os66/wAHQhXqypQ6+Z1JuVR6d/lj+iddYt10UaV17U9ZiI8oiPvmwTOrbmZQAAAAAAAAAAAAAAAAAAAAAAhZXEY3MUVRy1jTrUk9YxqRUkn010ffRvf3AqXwHwk+vDdt/wBKP/oDKcR8NcM3F+8Dw/greN9oneVlTWlrF9PvqyXlj28z20UtZmmZW8Da2qt9U8I6/wBQvoomqWpxONtcRj4WFhS5beC0iv4tvu292zzLEYi5iLk3bk6zKbEREaQlmFVV5TP2WPuFZrmq5CS1p0KS56kl68q8sf05NR9zYYHK8TjJ/wCKnd1ndHx5/trKyquKeLxRwOZznz565dvZP/J6E/nl7VK60f7NPT8TO2y/2dw2G0qufjq78I8I9fJGruzPBp8ZjbLE2as8ZaQpW0fLGEUl9+3f36nQMSUAAAAAAAAAAAAAAAAAAAAAAAAAM3xNnLilcLC4LR5aa1lJrWNtB7eJJd315YfU/ZNkHMMwtYK17y5+0dZ++K6iiap0hzw2Kt8PZK2tm29XKrOT1lUm/NOUu8m+/wCpaJJHmGMxl3F3Zu3Z3z5R0jsm00xTGkPmVzFjiYJ3tfScnpShFOU6j9IwSbk/uRXC4K/iqtmzTr8o8ZKqop4otCx4hz+9duwxz7JqVxNe73hS/Vzy/CztMv8AZiza0rxE7c9OXrPl4I9d6Z4NFhsJjsJQdLG2qhzPWpLdym/WU3q5P3bZ01NMUxs0xpDAsS4AAAAAAAAAAAAAAAAAAAAAAAAABnuKM/Vx844zE01UzVVN0Yvy049HVqekF6dZPSK7tRcbjLWEszduTujznpC6mmap0hWW9PH8L42VxkL5c8pc11WqNKVWb7v37KC6JJJHmuIv4nM8RrETM8ojlH3xlMiIoh8pSz+ff97KPwmPf+OrQ1qzX6FB+X8VT/kZ0WX+y8RpXip/8x9Z9Piw13/0r3B8NY3CzdehCU72S/O16r56k/vk+i/RjpFdkjrrVm3apii3TERHKGCZmeK4MigAAAAAAAAAAAAAAAAAAAAAAAAAAFBxbxLR4ftEo8sr+afw8JS5Vt5pzl9NOPVyfslu0jFfvU2aNury3zM9IjnKsRqyfD0MnfRnWwVLxLis1K8v7iLjCb7eFT2lOEU9IpcsF9ptvXm68qxOZXffYydmiOFMcYjvyiZ58/DczbcURpS1eI4SsbG6WQvakrnKLpWraNw9fDgly01+BJ+rZ0OGwlnDUbFmnSPn4zz/AHYZqmeLQEhQAAAAAAAAAAAAAAAAAAAAAAAAAAAAAy1HgXFTz9TOZaUrq+lLWl42jjSinrGMaaXL8vq03rq+rY0GpAAAAAAAAAAAAAAAAAAAAAAAAAAAAAAAAAAAAAAAAAAAAAAA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data:image/jpeg;base64,/9j/4AAQSkZJRgABAQAAAQABAAD/2wCEAAkGBwgHBhUIBwgVFQkXGBsaDRgXGCIgIRchJB4aISAhJBskICgsIyYxHRodIj0hJS8rLjc6HyEzOjMuQygtLisBCgoKDg0OGxAQGzUkHyQsNC43Ny8wLCw3LSw0LCwsLDQtLSwwLDIsLDAsLDQsMjUsLC8sMi8sNCwvLCwsLC4tL//AABEIAOEA4QMBEQACEQEDEQH/xAAbAAEAAwEBAQEAAAAAAAAAAAAABAUGAwIBB//EAEUQAAIBAwIEBAMDCAMRAAAAAAABAgMEBREhBhIxQRMyUWEUIkJScXIVI2KBgqGxwTTT8BYlM0NEU1V0g4SRkpOUstHU/8QAGwEBAAEFAQAAAAAAAAAAAAAAAAQBAgMFBgf/xAA0EQEAAQIDBgMGBgIDAAAAAAAAAQIDBAUREiExQVFhcaHRBhORscHwIkNSgdLhFpIjMoL/2gAMAwEAAhEDEQA/AP3EAAAAAAAAAAAAAAAAAAAAAAAAAAAAAAAAAAAAAAAAAAAAAAAAAAAAAAAAAAAAAAAAAAAAAAAAAAAAAAAAAAAAAAAAAAAAAAAAAAAAAAAAAAAAAAAAAAAAAAAAAAAAAAAAAAAAAAAAAAAAAAAAAAAAAAAAAAAAAAAAAAAAAAAAAAAAAAAAAAAAAAAAAAAKLKcXYXF3zsbm5m7qKTqRpUalRx16c3hwlytrfR6PTcxXL1u3/wB6ojxmIViJngjPjnEfRQu5fdZXH9WYZx+Fjjdp/wBo9Vdmro8Pjmw10hi79v8A1Oqv4xRbOZYOPzaf9o9TYq6PT4yp8utPA30v9il/5TRinOMDH5sK+7q6PC4yrS8vCl/+tUV/GuWTnmAj82PP0PdVdEW+49q2PIq3C92p1JKFGPNQcpyfZRVZt+r0Wy3ehmw2Z4XE17Fmranwn56aKTRVHFsLedSpQU61LlqNJyjrry+2q/kT1roAAAAAAAAAAAAAAAAAAAAAAAAZbiLiC5nfPAcOtPJ6J3NVrWFpF9HJfVUa8tP9p6Lrr8yzK1gbW3XvmeEdZ9Os/VfRRNU6PWHxdtiLP4a1Tercqs5PWVST805y+qTff+SSPMsXi7uKuzduzrM+UdI7JlNMUxpCaRlwAArM1mI47lt7eg62Sqaq1oxe833bf0wXVzey93onsctyy7jrmzRuiOM9PWekfRZXXFMJnDnDs7Gs8pmKyrZma0nNL5aUf83ST6R9W/mk932S9KwWCs4O1Fu1HrM9ZQ6qpqnWWhJa0AAAAAAAAAAAAAAAAAAAAAAAZbiPPXNW9eB4ckvylondVWtY2kX0bXSVRry0/wBqW3m12ZZlawNrbr3zPCOs+nWfqvoomqXrD4q1w9krWzi9NXKpKT1lUk95TlLrKTe7bPM8Xi7uKuzduzrM+XaOyZTTFMaQmkZcAAKjMZipQuY4vE0PGzFRa06eukYR6eJUl9MF/wAZPaKb6bfKsou46vXhRHGfpHWflz7467kUrfhzh+niFK5uK3jZSpp8TWktHL0jFfTBdoL73q9WekYbDWsNbi3ajSI+/ihzMzOsrozqAAAAAAAAAAAAAAAAAAAAAAADLcRZ26rXrwPDs1+UNF8XWa1jaxfRtdJVGvLD9qW2ilrczzO1gbW1VvqnhHX+uq+iiapesPi7XD2XwtnF8urlUlJ6yqSe8pyk95Sb3bZ5ni8XdxV2bt2dZny7R2TKaYpjSE0jrgABTZHKXNe//IuBgp5PROtJ7wtovpKfu/ppreXstWb7J8krxs+8r3W48+0erFcubO6OK+4fwVrg7aUaMnO5m+a6qz3nVl6t+nZRWyWyR6JatUWqIoojSIRJnXfK1MigAAAAAAAAAAAAAAAAAAAAAAAy3EOcuq948Fw7NfH6L4utprG1i+m3SVRryw/altopa3M8ztYG1tVb6p4R1/pfRRNUvWIxdriLJWlnF8urc5Sespye8pSk95Sb3bZ5nisVdxV2bt2dZny7R2TKaYpjSE0jrgABR3V9eZa+liOHZpVYvS8uGtY2/sl0lV06R6LrLsn02S5FOJ0vX40o5R+r+vny6sNy7puji02Dw1lgrBWePptR1cqkpPWVST6znJ7yk+7f8kjv6aYpiKaY0iERYFQAAAAAAAAAAAAAAAAAAAAAAAZbiHOXVxevBcOzXxu3xdbTWNrF+3SVRryw7eaW2ilrMzzO1gbe1VvqnhHX+l9FE1S94nGWuJsla2cXy6tzlJ6ynJ7ylKXWUm922eaYrFXcTdm7dnWZ8u0dkymmKY0hMI64AAUE697xNdSx+Crunj4txvbqPX3p0ezn2dTdR9306/JMg29L+Jjdyp6957dufPdxj3Lum6GuxWNs8RYRscdQULaK+VL97be7be7k929Wzt4jRGSwAAAAAAAAAAAAAAAAAAAAAAADK8QZ26ub14Lh2a+MWnxlfTWNsn7dJVGukO3me2ieszTNLeBt7VW+qeEdf6X0UTVLpisba4myVpZwahq3Jt6ynJ7ylKT3lJvdtnmeKxVzE3Ju3Z1mfvd2TaaYiNITDAqAAM5xZZ8QZFRtMT4KsX/S+arOE6i+wpRpy5U+8l8z3S5er22VX8DYr97iYqqmOEREaeM6zGs/tp9MdcVTuhKsrziixto2trhLCFvBJU4xuKiUUuiS+HOq/wArwf6avhH8mD3FTv8Albi3/RFl/wB1U/8AnH+V4P8ATV8I/ke4qc7nP8TWlvK4usdYwoRWs5Su6iSXq38OX0e0+FuVRTRRXMz0iP5E2aoS+Dc3ms9Rd3kcTChZP+jy55OVVfaUJU4OMX2ckm/TTc6GmZmImY07bvprHmwtKXAAAAAAAAAAAAAAAAAAAAEDOW+Qu8XO3xF7GjdyWkKkoc/J7qOq39NdvZ9AMrjOGOJ8TZK0scjZci1cnK3q80293KUvHesm922aDFez1jE3Ju3K6pme8eX4eDLTdmI0iExWHF8Y71bGT+6rH+ciHPsnh+VyryXe/no41afGFvTdWtbY/wAKKblJ3FWKSXVvWi9F+ssn2Stcrs/CPVX389HLhPMZLN20rq9sIU7XXS2lGcpeKvtpShFqL7N7vrppo3zWZ4OxhLnurdzbmOO7SI7a6zrPXp4s1FU1RrML41i8AAQMxl7bE0VKvzSrSelCnBc06svsxj3f7l1bS3JeCwN7GXPd2o/flHitqqimNZc8bw5dZS5jkuKktYvmtrWL1p0n2lN9KlRevlj9K+o9FyzKLOBp3b6+c+nSPuUSu5NTWm2YwAAAAAAAAAAAAAAAAAAAAAABzua9G1t5XFzVUKMU5VJSeiilu22+i07gYerOvxtVVa5hKHDSadClJaSu2t1OonuqWu8ab3ls5baROSzzPvda4fDT+LnPTtHfvy8eGe1a13y0SSS0XQ4ZKAAFNkcxWlevE4Kgq+V0Tmm9IUE+kqslryruoL5pdl3W7yrJLuNnaq/DR16+Hrw+TFXcinxW3D/DVHF1nf3lZ18vNaVa0lpovsQj9ENfpXXq23ueh4XC2sNbi3ajSPn49ZRKqpqnWV6SFAAAAAAAAAAAAAAAAAAAAAAAByu7mhZW0rm7rRhQgnKpKT0UUurbAxM/H4xuFdX9KUMDFqVrQktHcNbqpVj2jrvGk/aUuyXHZ5n2zrh8NO/nP0j6z8Ei1a5y0JxSSAfJNRXNJ6LuIjXdAoad1f8AFNTweH6vhYtPStd6a8/rGgntJ9vFesVvpzPp2OUezk1aXcXG7lT/AC9Pj0R7l7lS1eGxFjhbJWmOoctPVuT6ucn1lKT3lJ95Pc7SmIpjSOCMnFQAAAAAAAAAAAAAAAAAAAAAAAcL68tsfZyvL2tGFvBN1JSeiSAx3Lc8V3Mb7J0ZQxEWpWdvJaOo10qVV++NN9Or30UeLzzPtdcPhp8Z+kevwSbVrnK+ONSACLk8jaYuzd3f1lCiu/q+ySW7b6KK1bM2Hw9zEXIt2o1mVJmIjWVfa4W+4nkrjP0pUcR1p2uukqvo67XRd/BT/E35V6DlORWsHEXLn4rnlHh6/DREuXZq3RwbKnCFKmqdOKUEtIpLRJdkkb9iegAAAAAAAAAAAAAAAAAAAAAAACNkb+0xdjO+yFeNO1gtakpdEv7badX0Ax9OndcT3cclmKEqeOg+axtpdde1Wqvtd40+ker+by8RnmfbeuHw07ucxz7R26zz5buMm1a5yvzkEgAq8vmYWNWNnbUJVsnNfmKENOZ9uaTe0IJ9Zy2+97Gyy3Kr2Or0o3U85nhHrPb5LK64pScJwzOF4svxBVVbKpfmktfDt9eqpxffs6j+Z+y2PRsBl1nBW9i1G/nPOfvpwQ6q5qne0pOWgAAAAAAAAAAAAAAAAAAAAAAABEyuSs8Pj53+SrqFrBazk/3JLq23skt22kgMhb0LviS+hls7ScLWD5sfavT5H2q1dNnU9I9Ie71Zw2e57NzXD4efw8569o7fPw4ybVrTfLQHJJAAAzseDcXC8qXlOtcxuKjTryjdVYuenTXlmunZdF2Nzbz/ABtqiLdExER0pj0Y5tUzvl1/uVsfqvLx/wC+3H9YXf5FmH6/Kn0U9zR0U93a4iN48di/jbrJrzU6d7X/ADfp4lTxeWmvxPX0TNvgL2dYzSqK9mnrNNPlu3/Lux1RbpXHC/BFxY5NZfK5Os66/wAHQhXqypQ6+Z1JuVR6d/lj+iddYt10UaV17U9ZiI8oiPvmwTOrbmZQAAAAAAAAAAAAAAAAAAAAAAhZXEY3MUVRy1jTrUk9YxqRUkn010ffRvf3AqXwHwk+vDdt/wBKP/oDKcR8NcM3F+8Dw/greN9oneVlTWlrF9PvqyXlj28z20UtZmmZW8Da2qt9U8I6/wBQvoomqWpxONtcRj4WFhS5beC0iv4tvu292zzLEYi5iLk3bk6zKbEREaQlmFVV5TP2WPuFZrmq5CS1p0KS56kl68q8sf05NR9zYYHK8TjJ/wCKnd1ndHx5/trKyquKeLxRwOZznz565dvZP/J6E/nl7VK60f7NPT8TO2y/2dw2G0qufjq78I8I9fJGruzPBp8ZjbLE2as8ZaQpW0fLGEUl9+3f36nQMSUAAAAAAAAAAAAAAAAAAAAAAAAAM3xNnLilcLC4LR5aa1lJrWNtB7eJJd315YfU/ZNkHMMwtYK17y5+0dZ++K6iiap0hzw2Kt8PZK2tm29XKrOT1lUm/NOUu8m+/wCpaJJHmGMxl3F3Zu3Z3z5R0jsm00xTGkPmVzFjiYJ3tfScnpShFOU6j9IwSbk/uRXC4K/iqtmzTr8o8ZKqop4otCx4hz+9duwxz7JqVxNe73hS/Vzy/CztMv8AZiza0rxE7c9OXrPl4I9d6Z4NFhsJjsJQdLG2qhzPWpLdym/WU3q5P3bZ01NMUxs0xpDAsS4AAAAAAAAAAAAAAAAAAAAAAAAABnuKM/Vx844zE01UzVVN0Yvy049HVqekF6dZPSK7tRcbjLWEszduTujznpC6mmap0hWW9PH8L42VxkL5c8pc11WqNKVWb7v37KC6JJJHmuIv4nM8RrETM8ojlH3xlMiIoh8pSz+ff97KPwmPf+OrQ1qzX6FB+X8VT/kZ0WX+y8RpXip/8x9Z9Piw13/0r3B8NY3CzdehCU72S/O16r56k/vk+i/RjpFdkjrrVm3apii3TERHKGCZmeK4MigAAAAAAAAAAAAAAAAAAAAAAAAAAFBxbxLR4ftEo8sr+afw8JS5Vt5pzl9NOPVyfslu0jFfvU2aNury3zM9IjnKsRqyfD0MnfRnWwVLxLis1K8v7iLjCb7eFT2lOEU9IpcsF9ptvXm68qxOZXffYydmiOFMcYjvyiZ58/DczbcURpS1eI4SsbG6WQvakrnKLpWraNw9fDgly01+BJ+rZ0OGwlnDUbFmnSPn4zz/AHYZqmeLQEhQAAAAAAAAAAAAAAAAAAAAAAAAAAAAAy1HgXFTz9TOZaUrq+lLWl42jjSinrGMaaXL8vq03rq+rY0GpAAAAAAAAAAAAAAAAAAAAAAAAAAAAAAAAAAAAAAAAAAAAAAA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http://www.clker.com/cliparts/Z/u/C/l/q/K/lightning-bolt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http://www.clker.com/cliparts/Z/u/C/l/q/K/lightning-bolt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9" name="Picture 13" descr="C:\Users\hpilarz\AppData\Local\Microsoft\Windows\Temporary Internet Files\Content.IE5\L12FG9GO\MC9004417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7391400" cy="739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16600" b="1" dirty="0" smtClean="0"/>
              <a:t>NADPH</a:t>
            </a:r>
            <a:endParaRPr lang="en-US" sz="1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16600" b="1" dirty="0" smtClean="0"/>
              <a:t>ATP</a:t>
            </a:r>
            <a:endParaRPr lang="en-US" sz="1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upload.wikimedia.org/wikipedia/commons/e/e4/Covalent_H2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5784"/>
            <a:ext cx="6677025" cy="6462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Autofit/>
          </a:bodyPr>
          <a:lstStyle/>
          <a:p>
            <a:r>
              <a:rPr lang="en-US" sz="34400" dirty="0" smtClean="0"/>
              <a:t>e</a:t>
            </a:r>
            <a:r>
              <a:rPr lang="en-US" sz="59500" dirty="0" smtClean="0"/>
              <a:t>-</a:t>
            </a:r>
            <a:endParaRPr lang="en-US" sz="59500" dirty="0"/>
          </a:p>
        </p:txBody>
      </p:sp>
      <p:sp>
        <p:nvSpPr>
          <p:cNvPr id="4" name="Oval 3"/>
          <p:cNvSpPr/>
          <p:nvPr/>
        </p:nvSpPr>
        <p:spPr>
          <a:xfrm>
            <a:off x="1524000" y="1066800"/>
            <a:ext cx="6019800" cy="54864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Photon</vt:lpstr>
      <vt:lpstr>NADPH</vt:lpstr>
      <vt:lpstr>ATP</vt:lpstr>
      <vt:lpstr>Slide 5</vt:lpstr>
      <vt:lpstr>e-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hpilarz</dc:creator>
  <cp:lastModifiedBy>hpilarz</cp:lastModifiedBy>
  <cp:revision>2</cp:revision>
  <dcterms:created xsi:type="dcterms:W3CDTF">2013-12-03T18:14:24Z</dcterms:created>
  <dcterms:modified xsi:type="dcterms:W3CDTF">2013-12-04T16:42:33Z</dcterms:modified>
</cp:coreProperties>
</file>