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6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2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65" d="100"/>
          <a:sy n="65" d="100"/>
        </p:scale>
        <p:origin x="-14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21FC-B075-4316-8A36-89C7EEE5290A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06416-4F5F-4E57-80EF-80046EDAF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21FC-B075-4316-8A36-89C7EEE5290A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06416-4F5F-4E57-80EF-80046EDAF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21FC-B075-4316-8A36-89C7EEE5290A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06416-4F5F-4E57-80EF-80046EDAF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21FC-B075-4316-8A36-89C7EEE5290A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06416-4F5F-4E57-80EF-80046EDAF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21FC-B075-4316-8A36-89C7EEE5290A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06416-4F5F-4E57-80EF-80046EDAF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21FC-B075-4316-8A36-89C7EEE5290A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06416-4F5F-4E57-80EF-80046EDAF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21FC-B075-4316-8A36-89C7EEE5290A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06416-4F5F-4E57-80EF-80046EDAF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21FC-B075-4316-8A36-89C7EEE5290A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06416-4F5F-4E57-80EF-80046EDAF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21FC-B075-4316-8A36-89C7EEE5290A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06416-4F5F-4E57-80EF-80046EDAF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21FC-B075-4316-8A36-89C7EEE5290A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06416-4F5F-4E57-80EF-80046EDAF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21FC-B075-4316-8A36-89C7EEE5290A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06416-4F5F-4E57-80EF-80046EDAF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821FC-B075-4316-8A36-89C7EEE5290A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06416-4F5F-4E57-80EF-80046EDAF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rds.yahoo.com/_ylt=A0WTefckdrRJcdAA5_qJzbkF;_ylu=X3oDMTBqM3IzZ25kBHBvcwMzMgRzZWMDc3IEdnRpZAM-/SIG=1jro97bqb/EXP=1236649892/**http:/images.search.yahoo.com/images/view?back=http://images.search.yahoo.com/search/images?p=Hitchhiker%E2%80%99s+thumb&amp;ei=UTF-8&amp;fr=slv8-&amp;fr2=tab-web&amp;xargs=0&amp;pstart=1&amp;b=19&amp;ni=18&amp;w=165&amp;h=237&amp;imgurl=www.ncrtec.org/tl/camp/gene/thumb1.jpg&amp;rurl=http://www.ncrtec.org/tl/camp/gene/thumbs.htm&amp;size=16.1kB&amp;name=thumb1.jpg&amp;p=Hitchhiker%E2%80%99s+thumb&amp;type=JPG&amp;oid=7d4ed19a72adc33e&amp;no=32&amp;tt=657&amp;sigr=11dhtu0u6&amp;sigi=11680b5v5&amp;sigb=143p1a2a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farm3.static.flickr.com/2315/1579660349_4333d13e52.jpg?v=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US" sz="8800" b="1" dirty="0" smtClean="0"/>
              <a:t>Genetics Basics</a:t>
            </a:r>
            <a:br>
              <a:rPr lang="en-US" sz="8800" b="1" dirty="0" smtClean="0"/>
            </a:br>
            <a:r>
              <a:rPr lang="en-US" sz="8800" b="1" dirty="0" smtClean="0"/>
              <a:t>(Heredity)</a:t>
            </a:r>
            <a:endParaRPr lang="en-US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sz="66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Hitchhiker’s Thumb </a:t>
            </a:r>
            <a:endParaRPr lang="en-US" sz="6600" b="1" dirty="0"/>
          </a:p>
        </p:txBody>
      </p:sp>
      <p:pic>
        <p:nvPicPr>
          <p:cNvPr id="2050" name="Picture 2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76400"/>
            <a:ext cx="3217985" cy="4648200"/>
          </a:xfrm>
          <a:prstGeom prst="rect">
            <a:avLst/>
          </a:prstGeom>
          <a:noFill/>
        </p:spPr>
      </p:pic>
      <p:pic>
        <p:nvPicPr>
          <p:cNvPr id="2052" name="Picture 4" descr="http://rds.yahoo.com/_ylt=A0WTefObdrRJdlgAsYqjzbkF/SIG=12jnp5fb0/EXP=1236650011/**http%3A/edwardkhoo.com/wp-content/uploads/2008/05/hitchhik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00457" y="3276600"/>
            <a:ext cx="4391118" cy="3067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91200"/>
            <a:ext cx="8001000" cy="1066800"/>
          </a:xfrm>
        </p:spPr>
        <p:txBody>
          <a:bodyPr>
            <a:normAutofit fontScale="90000"/>
          </a:bodyPr>
          <a:lstStyle/>
          <a:p>
            <a:r>
              <a:rPr lang="en-US" sz="67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Tongue Roll</a:t>
            </a:r>
            <a:br>
              <a:rPr lang="en-US" sz="67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6700" b="1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  <p:pic>
        <p:nvPicPr>
          <p:cNvPr id="1026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1000"/>
            <a:ext cx="2616994" cy="3489325"/>
          </a:xfrm>
          <a:prstGeom prst="rect">
            <a:avLst/>
          </a:prstGeom>
          <a:noFill/>
        </p:spPr>
      </p:pic>
      <p:pic>
        <p:nvPicPr>
          <p:cNvPr id="1028" name="Picture 4" descr="http://shrey27.files.wordpress.com/2008/04/lion-face-part-i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24225" y="685800"/>
            <a:ext cx="5819775" cy="3848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Chromosomes – the structures of DNA made up of genes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Homologous Chromosome – chromosomes that have the same genes in the same locations “pairs”</a:t>
            </a:r>
          </a:p>
          <a:p>
            <a:pPr marL="342900" lvl="1" indent="-342900">
              <a:buNone/>
            </a:pPr>
            <a:r>
              <a:rPr lang="en-US" b="1" i="1" dirty="0" smtClean="0"/>
              <a:t>Each organism gets one chromosome from their mother, one from their father to make up the pair.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err="1" smtClean="0"/>
              <a:t>Karyotype</a:t>
            </a:r>
            <a:r>
              <a:rPr lang="en-US" dirty="0" smtClean="0"/>
              <a:t> – is an organized profile of a person’s chromosomes. Chromosomes are </a:t>
            </a:r>
            <a:r>
              <a:rPr lang="en-US" b="1" dirty="0" smtClean="0"/>
              <a:t>arranged and numbered by size (from largest to smallest, except for sex chromosomes which are always placed last). </a:t>
            </a:r>
            <a:r>
              <a:rPr lang="en-US" dirty="0" smtClean="0"/>
              <a:t>This genetic picture makes it easy to recognize chromosomal mutations.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Female Chromosome Karyotype</a:t>
            </a:r>
          </a:p>
        </p:txBody>
      </p:sp>
      <p:pic>
        <p:nvPicPr>
          <p:cNvPr id="13316" name="Picture 4" descr="http://homepage.mac.com/wildlifeweb/cyto/human/951821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447800"/>
            <a:ext cx="4602163" cy="43068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Chromosome Karyotype</a:t>
            </a:r>
          </a:p>
        </p:txBody>
      </p:sp>
      <p:pic>
        <p:nvPicPr>
          <p:cNvPr id="12292" name="Picture 4" descr="http://homepage.mac.com/wildlifeweb/cyto/human/HSA55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447800"/>
            <a:ext cx="4545013" cy="45450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DNA – is made up of nucleotides and is the ‘blueprint’ for an organism, it contains all the information that determines inherited characteristics</a:t>
            </a:r>
            <a:endParaRPr lang="en-US" sz="4000" b="1" dirty="0"/>
          </a:p>
        </p:txBody>
      </p:sp>
      <p:pic>
        <p:nvPicPr>
          <p:cNvPr id="1026" name="Picture 2" descr="C:\Users\Heather Pilarz\AppData\Local\Microsoft\Windows\Temporary Internet Files\Content.IE5\F1Q4FNGD\MC90014948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114800"/>
            <a:ext cx="2142653" cy="24897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7772400" cy="3736975"/>
          </a:xfrm>
        </p:spPr>
        <p:txBody>
          <a:bodyPr>
            <a:normAutofit fontScale="90000"/>
          </a:bodyPr>
          <a:lstStyle/>
          <a:p>
            <a:r>
              <a:rPr lang="en-US" sz="66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Trait –  the expression of the information found within a gene</a:t>
            </a:r>
          </a:p>
          <a:p>
            <a:endParaRPr lang="en-US" sz="6600" b="1" dirty="0"/>
          </a:p>
        </p:txBody>
      </p:sp>
      <p:pic>
        <p:nvPicPr>
          <p:cNvPr id="21506" name="Picture 2" descr="http://naturalsciences.sdsu.edu/ta/classes/lab2.4/tra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050406"/>
            <a:ext cx="2400300" cy="34551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3562"/>
          </a:xfrm>
        </p:spPr>
        <p:txBody>
          <a:bodyPr>
            <a:normAutofit/>
          </a:bodyPr>
          <a:lstStyle/>
          <a:p>
            <a:r>
              <a:rPr lang="en-US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 – series of nucleotides found within the DNA that encodes for a given trait </a:t>
            </a:r>
            <a:br>
              <a:rPr lang="en-US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(ex. Hair color, blood type, etc.)</a:t>
            </a:r>
          </a:p>
          <a:p>
            <a:endParaRPr lang="en-US" sz="4400" b="1" dirty="0"/>
          </a:p>
        </p:txBody>
      </p:sp>
      <p:pic>
        <p:nvPicPr>
          <p:cNvPr id="10242" name="Picture 2" descr="http://www.topnews.in/health/files/Gen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429000"/>
            <a:ext cx="3810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83162"/>
          </a:xfrm>
        </p:spPr>
        <p:txBody>
          <a:bodyPr>
            <a:normAutofit/>
          </a:bodyPr>
          <a:lstStyle/>
          <a:p>
            <a:r>
              <a:rPr lang="en-US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Alleles – different forms of the same genes such as brown eyes vs. blue eyes</a:t>
            </a:r>
          </a:p>
          <a:p>
            <a:endParaRPr lang="en-US" sz="4400" b="1" dirty="0"/>
          </a:p>
        </p:txBody>
      </p:sp>
      <p:pic>
        <p:nvPicPr>
          <p:cNvPr id="9218" name="Picture 2" descr="http://discovermagazine.com/2007/mar/eye-color-explained/eyes-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810000"/>
            <a:ext cx="3810000" cy="2562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5962"/>
          </a:xfrm>
        </p:spPr>
        <p:txBody>
          <a:bodyPr>
            <a:normAutofit/>
          </a:bodyPr>
          <a:lstStyle/>
          <a:p>
            <a:r>
              <a:rPr lang="en-US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Genetic Variation – different combinations of genes between members of the same species, essential to biodiversity and the stability of a population</a:t>
            </a:r>
          </a:p>
          <a:p>
            <a:endParaRPr lang="en-US" sz="4400" b="1" dirty="0"/>
          </a:p>
        </p:txBody>
      </p:sp>
      <p:pic>
        <p:nvPicPr>
          <p:cNvPr id="6146" name="Picture 2" descr="http://l.yimg.com/g/images/spaceba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71963" y="-1163638"/>
            <a:ext cx="4762500" cy="2390776"/>
          </a:xfrm>
          <a:prstGeom prst="rect">
            <a:avLst/>
          </a:prstGeom>
          <a:noFill/>
        </p:spPr>
      </p:pic>
      <p:pic>
        <p:nvPicPr>
          <p:cNvPr id="6148" name="Picture 4" descr="http://l.yimg.com/g/images/spaceba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71963" y="-1163638"/>
            <a:ext cx="4762500" cy="2390776"/>
          </a:xfrm>
          <a:prstGeom prst="rect">
            <a:avLst/>
          </a:prstGeom>
          <a:noFill/>
        </p:spPr>
      </p:pic>
      <p:pic>
        <p:nvPicPr>
          <p:cNvPr id="6150" name="Picture 6" descr="http://l.yimg.com/g/images/spaceba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71963" y="-1163638"/>
            <a:ext cx="4762500" cy="2390776"/>
          </a:xfrm>
          <a:prstGeom prst="rect">
            <a:avLst/>
          </a:prstGeom>
          <a:noFill/>
        </p:spPr>
      </p:pic>
      <p:pic>
        <p:nvPicPr>
          <p:cNvPr id="6152" name="Picture 8" descr="http://rds.yahoo.com/_ylt=A9G_bF.XcrRJ4TYACGajzbkF/SIG=12pbsugis/EXP=1236648983/**http%3A/depts.washington.edu/drrpt/2001/research/images/variatio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4114800"/>
            <a:ext cx="3333750" cy="2238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/>
          </a:bodyPr>
          <a:lstStyle/>
          <a:p>
            <a:r>
              <a:rPr lang="en-US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Let’s take a look at the genetic diversity of our class…</a:t>
            </a:r>
          </a:p>
          <a:p>
            <a:endParaRPr lang="en-US" sz="4400" b="1" dirty="0"/>
          </a:p>
        </p:txBody>
      </p:sp>
      <p:pic>
        <p:nvPicPr>
          <p:cNvPr id="5122" name="Picture 2" descr="http://www.sciencedaily.com/images/2009/01/090113201339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86200"/>
            <a:ext cx="3416300" cy="2562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267200"/>
            <a:ext cx="6858000" cy="2286000"/>
          </a:xfrm>
        </p:spPr>
        <p:txBody>
          <a:bodyPr>
            <a:normAutofit/>
          </a:bodyPr>
          <a:lstStyle/>
          <a:p>
            <a:r>
              <a:rPr lang="en-US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Attached ear lobes</a:t>
            </a:r>
            <a:br>
              <a:rPr lang="en-US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400" b="1" dirty="0"/>
          </a:p>
        </p:txBody>
      </p:sp>
      <p:pic>
        <p:nvPicPr>
          <p:cNvPr id="4098" name="Picture 2" descr="http://l.yimg.com/g/images/spaceba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6850" y="-2306638"/>
            <a:ext cx="3571875" cy="4762501"/>
          </a:xfrm>
          <a:prstGeom prst="rect">
            <a:avLst/>
          </a:prstGeom>
          <a:noFill/>
        </p:spPr>
      </p:pic>
      <p:pic>
        <p:nvPicPr>
          <p:cNvPr id="4100" name="Picture 4" descr="http://l.yimg.com/g/images/spaceba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6850" y="-2306638"/>
            <a:ext cx="3571875" cy="4762501"/>
          </a:xfrm>
          <a:prstGeom prst="rect">
            <a:avLst/>
          </a:prstGeom>
          <a:noFill/>
        </p:spPr>
      </p:pic>
      <p:pic>
        <p:nvPicPr>
          <p:cNvPr id="4102" name="Picture 6" descr="http://l.yimg.com/g/images/spaceba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6850" y="-2306638"/>
            <a:ext cx="3267075" cy="4762501"/>
          </a:xfrm>
          <a:prstGeom prst="rect">
            <a:avLst/>
          </a:prstGeom>
          <a:noFill/>
        </p:spPr>
      </p:pic>
      <p:pic>
        <p:nvPicPr>
          <p:cNvPr id="4106" name="Picture 10" descr="http://rds.yahoo.com/_ylt=A9G_bDuEc7RJgBoAtySjzbkF/SIG=11ke2u2q4/EXP=1236649220/**http%3A/www.uni.edu/walsh/e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0"/>
            <a:ext cx="4677445" cy="3641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81000"/>
            <a:ext cx="6705600" cy="3657600"/>
          </a:xfrm>
        </p:spPr>
        <p:txBody>
          <a:bodyPr>
            <a:normAutofit/>
          </a:bodyPr>
          <a:lstStyle/>
          <a:p>
            <a:r>
              <a:rPr lang="en-US" sz="66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Widows Peak</a:t>
            </a:r>
            <a:endParaRPr lang="en-US" sz="6600" b="1" dirty="0"/>
          </a:p>
        </p:txBody>
      </p:sp>
      <p:pic>
        <p:nvPicPr>
          <p:cNvPr id="3074" name="Picture 2" descr="http://sistasmiff.files.wordpress.com/2007/06/but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2286000" cy="2857500"/>
          </a:xfrm>
          <a:prstGeom prst="rect">
            <a:avLst/>
          </a:prstGeom>
          <a:noFill/>
        </p:spPr>
      </p:pic>
      <p:pic>
        <p:nvPicPr>
          <p:cNvPr id="3076" name="Picture 4" descr="http://defamer.com/assets/resources/2007/01/travolta-hairclu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62700" y="2755582"/>
            <a:ext cx="5562600" cy="4102418"/>
          </a:xfrm>
          <a:prstGeom prst="rect">
            <a:avLst/>
          </a:prstGeom>
          <a:noFill/>
        </p:spPr>
      </p:pic>
      <p:pic>
        <p:nvPicPr>
          <p:cNvPr id="3078" name="Picture 6" descr="http://img.sports.tom.com/img/assets/200503/050326102147Eva-Longori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3657600"/>
            <a:ext cx="1863725" cy="28556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130</TotalTime>
  <Words>210</Words>
  <Application>Microsoft Office PowerPoint</Application>
  <PresentationFormat>On-screen Show (4:3)</PresentationFormat>
  <Paragraphs>19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Genetics Basics (Heredity)</vt:lpstr>
      <vt:lpstr>Slide 2</vt:lpstr>
      <vt:lpstr>Trait –  the expression of the information found within a gene </vt:lpstr>
      <vt:lpstr>Gene – series of nucleotides found within the DNA that encodes for a given trait  (ex. Hair color, blood type, etc.) </vt:lpstr>
      <vt:lpstr>Alleles – different forms of the same genes such as brown eyes vs. blue eyes </vt:lpstr>
      <vt:lpstr>Genetic Variation – different combinations of genes between members of the same species, essential to biodiversity and the stability of a population </vt:lpstr>
      <vt:lpstr>Let’s take a look at the genetic diversity of our class… </vt:lpstr>
      <vt:lpstr>Attached ear lobes </vt:lpstr>
      <vt:lpstr>Widows Peak</vt:lpstr>
      <vt:lpstr>Hitchhiker’s Thumb </vt:lpstr>
      <vt:lpstr>Tongue Roll  </vt:lpstr>
      <vt:lpstr>Slide 12</vt:lpstr>
      <vt:lpstr>Slide 13</vt:lpstr>
      <vt:lpstr>Female Chromosome Karyotype</vt:lpstr>
      <vt:lpstr>Male Chromosome Karyotype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Heather Pilarz</dc:creator>
  <cp:lastModifiedBy>hpilarz</cp:lastModifiedBy>
  <cp:revision>14</cp:revision>
  <dcterms:created xsi:type="dcterms:W3CDTF">2009-03-09T00:40:27Z</dcterms:created>
  <dcterms:modified xsi:type="dcterms:W3CDTF">2014-02-28T12:05:59Z</dcterms:modified>
</cp:coreProperties>
</file>