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58" r:id="rId11"/>
    <p:sldId id="272" r:id="rId12"/>
    <p:sldId id="265" r:id="rId13"/>
    <p:sldId id="267" r:id="rId14"/>
    <p:sldId id="266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80C1A-B339-41C3-8507-7891B79D41B1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5FB11-980F-4519-AFEA-E347C4F56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85B20568-A020-4A51-8558-0E4E2269B8B1&amp;blnFromSearch=1&amp;productcode=U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3925Pw-Vw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IJQRNYyHY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 it’s all good, right?</a:t>
            </a:r>
            <a:endParaRPr lang="en-US" dirty="0"/>
          </a:p>
        </p:txBody>
      </p:sp>
      <p:pic>
        <p:nvPicPr>
          <p:cNvPr id="4" name="Content Placeholder 3" descr="turkeped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838200"/>
            <a:ext cx="3962400" cy="576349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GMO’s OH MY!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Genetically Modified Organisms… Especially FOOD! Two sides to the debate</a:t>
            </a:r>
          </a:p>
          <a:p>
            <a:r>
              <a:rPr lang="en-US" b="1" dirty="0" smtClean="0"/>
              <a:t>Scientists Address the Opposition to Genetically Modified Crops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http://player.discoveryeducation.com/index.cfm?guidAssetId=85B20568-A020-4A51-8558-0E4E2269B8B1&amp;blnFromSearch=1&amp;productcode=US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Medicines..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Insulin, needed by diabetics, is produced by genetically engineered bacteria.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http://www.youtube.com/watch?v=m3925Pw-VwU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Genetic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1978, diabetics had to use insulin from bovine or swine (cattle/pig) sources.</a:t>
            </a:r>
          </a:p>
          <a:p>
            <a:endParaRPr lang="en-US" dirty="0" smtClean="0"/>
          </a:p>
          <a:p>
            <a:r>
              <a:rPr lang="en-US" dirty="0" smtClean="0"/>
              <a:t>This insulin caused allergic reactions in ~5% of people.</a:t>
            </a:r>
          </a:p>
          <a:p>
            <a:endParaRPr lang="en-US" dirty="0" smtClean="0"/>
          </a:p>
          <a:p>
            <a:r>
              <a:rPr lang="en-US" dirty="0" smtClean="0"/>
              <a:t>The genetically engineered insulin is much better tolerated by humans.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 make insulin</a:t>
            </a:r>
            <a:endParaRPr lang="en-US" dirty="0"/>
          </a:p>
        </p:txBody>
      </p:sp>
      <p:pic>
        <p:nvPicPr>
          <p:cNvPr id="4" name="Content Placeholder 3" descr="genetic-eng insulin produc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168400"/>
            <a:ext cx="4267200" cy="56896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Genetic Engineering and Hemophilia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Hemophiliacs have a bleeding disorder due to the lack of a specific protein, called Factor VIII.</a:t>
            </a:r>
          </a:p>
          <a:p>
            <a:endParaRPr lang="en-US" dirty="0"/>
          </a:p>
          <a:p>
            <a:r>
              <a:rPr lang="en-US" dirty="0" smtClean="0"/>
              <a:t>Transfused Factor VIII from human donors has resulted in the transmission of disease to hemophiliacs from donors (HIV in the 1980s)</a:t>
            </a:r>
          </a:p>
          <a:p>
            <a:endParaRPr lang="en-US" dirty="0"/>
          </a:p>
          <a:p>
            <a:r>
              <a:rPr lang="en-US" dirty="0" smtClean="0"/>
              <a:t>Genetic engineering has been able to produce Factor VIII that carries none of these risks.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Engineering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Are genetically engineered foods safe?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- Will there be unintended consequences?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- to plants </a:t>
            </a:r>
          </a:p>
          <a:p>
            <a:pPr>
              <a:buNone/>
            </a:pPr>
            <a:r>
              <a:rPr lang="en-US" dirty="0" smtClean="0"/>
              <a:t>		- to humans</a:t>
            </a:r>
          </a:p>
          <a:p>
            <a:pPr>
              <a:buNone/>
            </a:pPr>
            <a:r>
              <a:rPr lang="en-US" dirty="0" smtClean="0"/>
              <a:t>		- to wildlife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Genetically Modified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 from The Science Creative Quarterly  </a:t>
            </a:r>
          </a:p>
          <a:p>
            <a:endParaRPr lang="en-US" dirty="0" smtClean="0"/>
          </a:p>
          <a:p>
            <a:r>
              <a:rPr lang="en-US" dirty="0" smtClean="0"/>
              <a:t>Answer the questions from </a:t>
            </a:r>
            <a:r>
              <a:rPr lang="en-US" smtClean="0"/>
              <a:t>the reading.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Genetic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- the </a:t>
            </a:r>
            <a:r>
              <a:rPr lang="en-US" b="1" dirty="0" smtClean="0"/>
              <a:t>deliberate </a:t>
            </a:r>
            <a:r>
              <a:rPr lang="en-US" dirty="0" smtClean="0"/>
              <a:t>(not accidental) alteration of the genetic material of an organism.</a:t>
            </a:r>
          </a:p>
          <a:p>
            <a:endParaRPr lang="en-US" dirty="0" smtClean="0"/>
          </a:p>
          <a:p>
            <a:r>
              <a:rPr lang="en-US" dirty="0" smtClean="0"/>
              <a:t>- an advanced technology – way beyond selecting which plant to cross with another(watch out Mendel)</a:t>
            </a:r>
          </a:p>
          <a:p>
            <a:endParaRPr lang="en-US" dirty="0"/>
          </a:p>
          <a:p>
            <a:r>
              <a:rPr lang="en-US" dirty="0" smtClean="0"/>
              <a:t>- often involves the insertion of copies of a gene from one organism into another.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this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manipulated – genes substituted from one organism into another to achieve a desired offspring or product.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added to Corn</a:t>
            </a:r>
            <a:endParaRPr lang="en-US" dirty="0"/>
          </a:p>
        </p:txBody>
      </p:sp>
      <p:pic>
        <p:nvPicPr>
          <p:cNvPr id="4" name="Content Placeholder 3" descr="DNA alteration in co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6300" y="1862931"/>
            <a:ext cx="7391400" cy="40005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Engineering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speed of growth</a:t>
            </a:r>
          </a:p>
          <a:p>
            <a:pPr lvl="1"/>
            <a:r>
              <a:rPr lang="en-US" dirty="0" smtClean="0"/>
              <a:t>Allows for faster production, increased food supply</a:t>
            </a:r>
            <a:endParaRPr lang="en-US" dirty="0"/>
          </a:p>
          <a:p>
            <a:r>
              <a:rPr lang="en-US" dirty="0" smtClean="0"/>
              <a:t> increased disease resistance			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800" dirty="0" smtClean="0"/>
              <a:t>- allows for the reduction of use of pesticides or        herbicides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dirty="0" smtClean="0"/>
              <a:t>increased nutritional content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examples…</a:t>
            </a:r>
            <a:endParaRPr lang="en-US" dirty="0"/>
          </a:p>
        </p:txBody>
      </p:sp>
      <p:pic>
        <p:nvPicPr>
          <p:cNvPr id="4" name="Content Placeholder 3" descr="genetically-Modified-Foo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7350" y="2523331"/>
            <a:ext cx="3289300" cy="26797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Looks really good…</a:t>
            </a:r>
            <a:endParaRPr lang="en-US" dirty="0"/>
          </a:p>
        </p:txBody>
      </p:sp>
      <p:pic>
        <p:nvPicPr>
          <p:cNvPr id="4" name="Content Placeholder 3" descr="genetically-modified-hawaii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339181"/>
            <a:ext cx="3048000" cy="304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engineered to grow quickly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Streaming Video</a:t>
            </a:r>
          </a:p>
          <a:p>
            <a:r>
              <a:rPr lang="en-US" b="1" dirty="0" smtClean="0"/>
              <a:t>The Advantages of Genetically Modified Food Supplies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Stuff Works – Timber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http://www.youtube.com/watch?v=bIJQRNYyHY4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plants, animals too..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Engineered to </a:t>
            </a:r>
          </a:p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Grow faster</a:t>
            </a:r>
          </a:p>
          <a:p>
            <a:pPr>
              <a:buFontTx/>
              <a:buChar char="-"/>
            </a:pPr>
            <a:r>
              <a:rPr lang="en-US" dirty="0" smtClean="0"/>
              <a:t>Increase muscle / less fat</a:t>
            </a:r>
          </a:p>
          <a:p>
            <a:pPr>
              <a:buFontTx/>
              <a:buChar char="-"/>
            </a:pPr>
            <a:r>
              <a:rPr lang="en-US" dirty="0" smtClean="0"/>
              <a:t>Produce milk / eggs with greater nutritional value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350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Genetic Engineering</vt:lpstr>
      <vt:lpstr>What is Genetic Engineering?</vt:lpstr>
      <vt:lpstr>How can this be done?</vt:lpstr>
      <vt:lpstr>Genes added to Corn</vt:lpstr>
      <vt:lpstr>Genetic Engineering in Plants</vt:lpstr>
      <vt:lpstr>More examples…</vt:lpstr>
      <vt:lpstr>Looks really good…</vt:lpstr>
      <vt:lpstr>Trees engineered to grow quickly</vt:lpstr>
      <vt:lpstr>Not just plants, animals too..</vt:lpstr>
      <vt:lpstr>So it’s all good, right?</vt:lpstr>
      <vt:lpstr>GMO’s OH MY!</vt:lpstr>
      <vt:lpstr>And Medicines..</vt:lpstr>
      <vt:lpstr>Why use Genetic Engineering?</vt:lpstr>
      <vt:lpstr>Bacteria make insulin</vt:lpstr>
      <vt:lpstr>Genetic Engineering and Hemophilia</vt:lpstr>
      <vt:lpstr>Genetic Engineering Concerns</vt:lpstr>
      <vt:lpstr>Genetically Modified Foods</vt:lpstr>
    </vt:vector>
  </TitlesOfParts>
  <Company>Battle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Engineering</dc:title>
  <dc:creator>Battle Creek Public Schools</dc:creator>
  <cp:lastModifiedBy>hpilarz</cp:lastModifiedBy>
  <cp:revision>17</cp:revision>
  <dcterms:created xsi:type="dcterms:W3CDTF">2011-03-06T22:59:20Z</dcterms:created>
  <dcterms:modified xsi:type="dcterms:W3CDTF">2014-03-26T23:53:53Z</dcterms:modified>
</cp:coreProperties>
</file>