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 rot="5400000">
            <a:off x="1233487" y="3862387"/>
            <a:ext cx="9020175" cy="154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68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968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968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968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968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9688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5408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1128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6848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 rot="5400000">
            <a:off x="-1928812" y="2395537"/>
            <a:ext cx="9020175" cy="4476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82588" indent="-141288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838" indent="-109537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31888" indent="-77787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89088" indent="-10318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46288" indent="-10318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03488" indent="-10318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60688" indent="-10318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17888" indent="-10318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75088" indent="-10318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42900" y="123825"/>
            <a:ext cx="6172199" cy="2009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68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968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968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968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968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9688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5408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1128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6848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42900" y="2133600"/>
            <a:ext cx="6172199" cy="701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82588" indent="-141288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838" indent="-109537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31888" indent="-77787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89088" indent="-10318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46288" indent="-10318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03488" indent="-10318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60688" indent="-10318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17888" indent="-10318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75088" indent="-10318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ctrTitle"/>
          </p:nvPr>
        </p:nvSpPr>
        <p:spPr>
          <a:xfrm>
            <a:off x="514350" y="2840038"/>
            <a:ext cx="5829299" cy="19605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688" marR="0" indent="-1587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9688" marR="0" indent="-1587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9688" marR="0" indent="-1587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9688" marR="0" indent="-1587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9688" marR="0" indent="-1587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96888" marR="0" indent="-1587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54088" marR="0" indent="-1587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11288" marR="0" indent="-1587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68488" marR="0" indent="-1588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342900" y="123825"/>
            <a:ext cx="6172199" cy="2009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68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968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968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968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968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9688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5408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1128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6848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 rot="5400000">
            <a:off x="-76200" y="2552700"/>
            <a:ext cx="7010400" cy="617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82588" indent="-141288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838" indent="-109537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31888" indent="-77787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89088" indent="-10318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46288" indent="-10318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03488" indent="-10318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60688" indent="-10318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17888" indent="-10318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75088" indent="-10318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1344612" y="6400800"/>
            <a:ext cx="4114800" cy="755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1344612" y="7156450"/>
            <a:ext cx="4114800" cy="1073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 sz="1400"/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42900" y="363537"/>
            <a:ext cx="2255837" cy="154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2681288" y="363537"/>
            <a:ext cx="3833811" cy="7804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342900" y="1912938"/>
            <a:ext cx="2255837" cy="6254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 sz="1400"/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42900" y="123825"/>
            <a:ext cx="6172199" cy="2009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68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968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968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968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968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9688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5408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1128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6848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42900" y="366712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42900" y="2046288"/>
            <a:ext cx="3030537" cy="8540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 sz="2400" b="1"/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342900" y="2900363"/>
            <a:ext cx="3030537" cy="5267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3"/>
          </p:nvPr>
        </p:nvSpPr>
        <p:spPr>
          <a:xfrm>
            <a:off x="3484562" y="2046288"/>
            <a:ext cx="3030537" cy="8540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 sz="2400" b="1"/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4"/>
          </p:nvPr>
        </p:nvSpPr>
        <p:spPr>
          <a:xfrm>
            <a:off x="3484562" y="2900363"/>
            <a:ext cx="3030537" cy="5267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42900" y="123825"/>
            <a:ext cx="6172199" cy="2009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968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968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968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968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968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9688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5408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1128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6848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42900" y="2133600"/>
            <a:ext cx="3009899" cy="701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3505200" y="2133600"/>
            <a:ext cx="3009899" cy="701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541337" y="5875337"/>
            <a:ext cx="5829299" cy="181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541337" y="3875087"/>
            <a:ext cx="5829299" cy="2000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 sz="2000"/>
            </a:lvl1pPr>
            <a:lvl2pPr marL="457200" indent="0" rtl="0">
              <a:buFont typeface="Calibri"/>
              <a:buNone/>
              <a:defRPr sz="1800"/>
            </a:lvl2pPr>
            <a:lvl3pPr marL="914400" indent="0" rtl="0">
              <a:buFont typeface="Calibri"/>
              <a:buNone/>
              <a:defRPr sz="1600"/>
            </a:lvl3pPr>
            <a:lvl4pPr marL="1371600" indent="0" rtl="0">
              <a:buFont typeface="Calibri"/>
              <a:buNone/>
              <a:defRPr sz="1400"/>
            </a:lvl4pPr>
            <a:lvl5pPr marL="1828800" indent="0" rtl="0">
              <a:buFont typeface="Calibri"/>
              <a:buNone/>
              <a:defRPr sz="1400"/>
            </a:lvl5pPr>
            <a:lvl6pPr marL="2286000" indent="0" rtl="0">
              <a:buFont typeface="Calibri"/>
              <a:buNone/>
              <a:defRPr sz="1400"/>
            </a:lvl6pPr>
            <a:lvl7pPr marL="2743200" indent="0" rtl="0">
              <a:buFont typeface="Calibri"/>
              <a:buNone/>
              <a:defRPr sz="1400"/>
            </a:lvl7pPr>
            <a:lvl8pPr marL="3200400" indent="0" rtl="0">
              <a:buFont typeface="Calibri"/>
              <a:buNone/>
              <a:defRPr sz="1400"/>
            </a:lvl8pPr>
            <a:lvl9pPr marL="3657600" indent="0" rtl="0">
              <a:buFont typeface="Calibri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42900" y="123825"/>
            <a:ext cx="6172199" cy="2009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9688" marR="0" indent="-1587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9688" marR="0" indent="-1587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9688" marR="0" indent="-1587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9688" marR="0" indent="-1587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9688" marR="0" indent="-1587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96888" marR="0" indent="-1587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54088" marR="0" indent="-1587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11288" marR="0" indent="-1587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68488" marR="0" indent="-1588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42900" y="2133600"/>
            <a:ext cx="6172199" cy="701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82588" marR="0" indent="-141288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Calibri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838" marR="0" indent="-109537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Calibri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31888" marR="0" indent="-77787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Calibri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89088" marR="0" indent="-10318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Calibri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46288" marR="0" indent="-10318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Calibri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03488" marR="0" indent="-10318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Calibri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60688" marR="0" indent="-10318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Calibri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17888" marR="0" indent="-10318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Calibri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75088" marR="0" indent="-10318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Calibri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/>
          <p:nvPr/>
        </p:nvSpPr>
        <p:spPr>
          <a:xfrm>
            <a:off x="5580062" y="8578850"/>
            <a:ext cx="26828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/>
        </p:nvSpPr>
        <p:spPr>
          <a:xfrm>
            <a:off x="26986" y="-127000"/>
            <a:ext cx="76199" cy="254000"/>
          </a:xfrm>
          <a:prstGeom prst="rect">
            <a:avLst/>
          </a:prstGeom>
          <a:noFill/>
          <a:ln>
            <a:noFill/>
          </a:ln>
        </p:spPr>
        <p:txBody>
          <a:bodyPr lIns="0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45" name="Shape 45"/>
          <p:cNvSpPr txBox="1"/>
          <p:nvPr/>
        </p:nvSpPr>
        <p:spPr>
          <a:xfrm>
            <a:off x="26986" y="171450"/>
            <a:ext cx="68262" cy="114300"/>
          </a:xfrm>
          <a:prstGeom prst="rect">
            <a:avLst/>
          </a:prstGeom>
          <a:noFill/>
          <a:ln>
            <a:noFill/>
          </a:ln>
        </p:spPr>
        <p:txBody>
          <a:bodyPr lIns="0" tIns="0" rIns="3967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DD3C10"/>
              </a:buClr>
              <a:buSzPct val="25000"/>
              <a:buFont typeface="Calibri"/>
              <a:buNone/>
            </a:pPr>
            <a:r>
              <a:rPr lang="en-US" sz="800" b="1" i="0" u="none" strike="noStrike" cap="none" baseline="0">
                <a:solidFill>
                  <a:srgbClr val="DD3C1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</p:txBody>
      </p:sp>
      <p:sp>
        <p:nvSpPr>
          <p:cNvPr id="46" name="Shape 46"/>
          <p:cNvSpPr/>
          <p:nvPr/>
        </p:nvSpPr>
        <p:spPr>
          <a:xfrm>
            <a:off x="0" y="0"/>
            <a:ext cx="7937" cy="79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7" name="Shape 47"/>
          <p:cNvSpPr txBox="1"/>
          <p:nvPr/>
        </p:nvSpPr>
        <p:spPr>
          <a:xfrm>
            <a:off x="26986" y="0"/>
            <a:ext cx="6870700" cy="126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48" name="Shape 48"/>
          <p:cNvSpPr txBox="1"/>
          <p:nvPr/>
        </p:nvSpPr>
        <p:spPr>
          <a:xfrm>
            <a:off x="0" y="533400"/>
            <a:ext cx="6858000" cy="304799"/>
          </a:xfrm>
          <a:prstGeom prst="rect">
            <a:avLst/>
          </a:prstGeom>
          <a:solidFill>
            <a:srgbClr val="0213B6"/>
          </a:solidFill>
          <a:ln w="9525" cap="rnd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49" name="Shape 49"/>
          <p:cNvSpPr txBox="1"/>
          <p:nvPr/>
        </p:nvSpPr>
        <p:spPr>
          <a:xfrm>
            <a:off x="0" y="533400"/>
            <a:ext cx="6870700" cy="369886"/>
          </a:xfrm>
          <a:prstGeom prst="rect">
            <a:avLst/>
          </a:prstGeom>
          <a:noFill/>
          <a:ln>
            <a:noFill/>
          </a:ln>
        </p:spPr>
        <p:txBody>
          <a:bodyPr lIns="0" tIns="0" rIns="40625" bIns="0" anchor="t" anchorCtr="0">
            <a:noAutofit/>
          </a:bodyPr>
          <a:lstStyle/>
          <a:p>
            <a:pPr marL="39687" marR="0" lvl="0" indent="-1587" algn="l" rtl="0">
              <a:spcBef>
                <a:spcPts val="0"/>
              </a:spcBef>
              <a:buClr>
                <a:srgbClr val="FFFFFF"/>
              </a:buClr>
              <a:buSzPct val="25000"/>
              <a:buFont typeface="Merriweather Sans"/>
              <a:buNone/>
            </a:pPr>
            <a:r>
              <a:rPr lang="en-US" sz="1600" b="0" i="0" u="none" strike="noStrike" cap="none" baseline="0">
                <a:solidFill>
                  <a:srgbClr val="FFFFFF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facebook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		</a:t>
            </a:r>
            <a:r>
              <a:rPr lang="en-US" sz="1000" b="1" i="0" u="none" strike="noStrike" cap="none" baseline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Home 	Profile	Friends	Inbox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x="152859" y="1221332"/>
            <a:ext cx="1322099" cy="1424999"/>
          </a:xfrm>
          <a:prstGeom prst="rect">
            <a:avLst/>
          </a:prstGeom>
          <a:solidFill>
            <a:srgbClr val="FFFFFF"/>
          </a:solidFill>
          <a:ln w="9525" cap="rnd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1" name="Shape 51"/>
          <p:cNvSpPr txBox="1"/>
          <p:nvPr/>
        </p:nvSpPr>
        <p:spPr>
          <a:xfrm>
            <a:off x="381000" y="1524000"/>
            <a:ext cx="1003300" cy="635000"/>
          </a:xfrm>
          <a:prstGeom prst="rect">
            <a:avLst/>
          </a:prstGeom>
          <a:noFill/>
          <a:ln>
            <a:noFill/>
          </a:ln>
        </p:spPr>
        <p:txBody>
          <a:bodyPr lIns="0" tIns="0" rIns="40625" bIns="0" anchor="t" anchorCtr="0">
            <a:noAutofit/>
          </a:bodyPr>
          <a:lstStyle/>
          <a:p>
            <a:pPr marL="39687" marR="0" lvl="0" indent="-1587" algn="l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Insert a Profile Pic here</a:t>
            </a:r>
          </a:p>
        </p:txBody>
      </p:sp>
      <p:grpSp>
        <p:nvGrpSpPr>
          <p:cNvPr id="52" name="Shape 52"/>
          <p:cNvGrpSpPr/>
          <p:nvPr/>
        </p:nvGrpSpPr>
        <p:grpSpPr>
          <a:xfrm>
            <a:off x="152400" y="3276600"/>
            <a:ext cx="1447800" cy="838199"/>
            <a:chOff x="0" y="0"/>
            <a:chExt cx="1447800" cy="838199"/>
          </a:xfrm>
        </p:grpSpPr>
        <p:sp>
          <p:nvSpPr>
            <p:cNvPr id="53" name="Shape 53"/>
            <p:cNvSpPr txBox="1"/>
            <p:nvPr/>
          </p:nvSpPr>
          <p:spPr>
            <a:xfrm>
              <a:off x="0" y="0"/>
              <a:ext cx="1447800" cy="838199"/>
            </a:xfrm>
            <a:prstGeom prst="rect">
              <a:avLst/>
            </a:prstGeom>
            <a:solidFill>
              <a:srgbClr val="FFFFFF"/>
            </a:solidFill>
            <a:ln w="9525" cap="rnd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t" anchorCtr="0">
              <a:noAutofit/>
            </a:bodyPr>
            <a:lstStyle/>
            <a:p>
              <a:endParaRPr/>
            </a:p>
          </p:txBody>
        </p:sp>
        <p:sp>
          <p:nvSpPr>
            <p:cNvPr id="54" name="Shape 54"/>
            <p:cNvSpPr txBox="1"/>
            <p:nvPr/>
          </p:nvSpPr>
          <p:spPr>
            <a:xfrm>
              <a:off x="0" y="101600"/>
              <a:ext cx="1447800" cy="6350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40625" bIns="0" anchor="ctr" anchorCtr="0">
              <a:noAutofit/>
            </a:bodyPr>
            <a:lstStyle/>
            <a:p>
              <a:pPr marL="39687" marR="0" lvl="0" indent="-1587" algn="ctr" rtl="0">
                <a:spcBef>
                  <a:spcPts val="0"/>
                </a:spcBef>
                <a:buClr>
                  <a:srgbClr val="FF0000"/>
                </a:buClr>
                <a:buSzPct val="25000"/>
                <a:buFont typeface="Calibri"/>
                <a:buNone/>
              </a:pPr>
              <a:r>
                <a:rPr lang="en-US" sz="1000"/>
                <a:t>I can make over a 100 molecules of ATP in a second. Whoa… that’s a lot of power!!</a:t>
              </a:r>
            </a:p>
          </p:txBody>
        </p:sp>
      </p:grpSp>
      <p:sp>
        <p:nvSpPr>
          <p:cNvPr id="55" name="Shape 55"/>
          <p:cNvSpPr txBox="1"/>
          <p:nvPr/>
        </p:nvSpPr>
        <p:spPr>
          <a:xfrm>
            <a:off x="152400" y="2743200"/>
            <a:ext cx="1689100" cy="482599"/>
          </a:xfrm>
          <a:prstGeom prst="rect">
            <a:avLst/>
          </a:prstGeom>
          <a:noFill/>
          <a:ln>
            <a:noFill/>
          </a:ln>
        </p:spPr>
        <p:txBody>
          <a:bodyPr lIns="0" tIns="0" rIns="40625" bIns="0" anchor="t" anchorCtr="0">
            <a:noAutofit/>
          </a:bodyPr>
          <a:lstStyle/>
          <a:p>
            <a:pPr marL="39687" marR="0" lvl="0" indent="-1587" algn="l" rtl="0">
              <a:spcBef>
                <a:spcPts val="0"/>
              </a:spcBef>
              <a:buClr>
                <a:srgbClr val="376092"/>
              </a:buClr>
              <a:buSzPct val="25000"/>
              <a:buFont typeface="Trebuchet MS"/>
              <a:buNone/>
            </a:pPr>
            <a:r>
              <a:rPr lang="en-US" sz="900" b="0" i="0" u="none" strike="noStrike" cap="none" baseline="0">
                <a:solidFill>
                  <a:srgbClr val="376092"/>
                </a:solidFill>
                <a:latin typeface="Trebuchet MS"/>
                <a:ea typeface="Trebuchet MS"/>
                <a:cs typeface="Trebuchet MS"/>
                <a:sym typeface="Trebuchet MS"/>
              </a:rPr>
              <a:t>View Photos of me (</a:t>
            </a:r>
            <a:r>
              <a:rPr lang="en-US" sz="900">
                <a:solidFill>
                  <a:srgbClr val="376092"/>
                </a:solidFill>
                <a:latin typeface="Trebuchet MS"/>
                <a:ea typeface="Trebuchet MS"/>
                <a:cs typeface="Trebuchet MS"/>
                <a:sym typeface="Trebuchet MS"/>
              </a:rPr>
              <a:t>8</a:t>
            </a:r>
            <a:r>
              <a:rPr lang="en-US" sz="900" b="0" i="0" u="none" strike="noStrike" cap="none" baseline="0">
                <a:solidFill>
                  <a:srgbClr val="376092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br>
              <a:rPr lang="en-US" sz="900" b="0" i="0" u="none" strike="noStrike" cap="none" baseline="0">
                <a:solidFill>
                  <a:srgbClr val="376092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900" b="0" i="0" u="none" strike="noStrike" cap="none" baseline="0">
                <a:solidFill>
                  <a:srgbClr val="376092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900" b="0" i="0" u="none" strike="noStrike" cap="none" baseline="0">
                <a:solidFill>
                  <a:srgbClr val="376092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900" b="0" i="0" u="none" strike="noStrike" cap="none" baseline="0">
                <a:solidFill>
                  <a:srgbClr val="376092"/>
                </a:solidFill>
                <a:latin typeface="Trebuchet MS"/>
                <a:ea typeface="Trebuchet MS"/>
                <a:cs typeface="Trebuchet MS"/>
                <a:sym typeface="Trebuchet MS"/>
              </a:rPr>
              <a:t>Send me a message</a:t>
            </a:r>
          </a:p>
        </p:txBody>
      </p:sp>
      <p:cxnSp>
        <p:nvCxnSpPr>
          <p:cNvPr id="56" name="Shape 56"/>
          <p:cNvCxnSpPr/>
          <p:nvPr/>
        </p:nvCxnSpPr>
        <p:spPr>
          <a:xfrm>
            <a:off x="152400" y="2971800"/>
            <a:ext cx="1524000" cy="1587"/>
          </a:xfrm>
          <a:prstGeom prst="straightConnector1">
            <a:avLst/>
          </a:prstGeom>
          <a:noFill/>
          <a:ln w="9525" cap="rnd">
            <a:solidFill>
              <a:srgbClr val="558ED5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7" name="Shape 57"/>
          <p:cNvSpPr txBox="1"/>
          <p:nvPr/>
        </p:nvSpPr>
        <p:spPr>
          <a:xfrm>
            <a:off x="1676400" y="1143000"/>
            <a:ext cx="5041899" cy="276224"/>
          </a:xfrm>
          <a:prstGeom prst="rect">
            <a:avLst/>
          </a:prstGeom>
          <a:noFill/>
          <a:ln>
            <a:noFill/>
          </a:ln>
        </p:spPr>
        <p:txBody>
          <a:bodyPr lIns="0" tIns="0" rIns="40625" bIns="0" anchor="t" anchorCtr="0">
            <a:noAutofit/>
          </a:bodyPr>
          <a:lstStyle/>
          <a:p>
            <a:pPr marL="39687" marR="0" lvl="0" indent="-1587" algn="l" rtl="0">
              <a:spcBef>
                <a:spcPts val="0"/>
              </a:spcBef>
              <a:buClr>
                <a:srgbClr val="376092"/>
              </a:buClr>
              <a:buSzPct val="25000"/>
              <a:buFont typeface="Trebuchet MS"/>
              <a:buNone/>
            </a:pPr>
            <a:r>
              <a:rPr lang="en-US" sz="1200">
                <a:solidFill>
                  <a:srgbClr val="376092"/>
                </a:solidFill>
                <a:latin typeface="Trebuchet MS"/>
                <a:ea typeface="Trebuchet MS"/>
                <a:cs typeface="Trebuchet MS"/>
                <a:sym typeface="Trebuchet MS"/>
              </a:rPr>
              <a:t>Macho Mitochondria</a:t>
            </a:r>
            <a:r>
              <a:rPr lang="en-US" sz="1200" b="0" i="0" u="none" strike="noStrike" cap="none" baseline="0">
                <a:solidFill>
                  <a:srgbClr val="376092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r>
              <a:rPr lang="en-US" sz="10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Lighting the fire of energy at every turn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1752600" y="1447800"/>
            <a:ext cx="4889500" cy="431799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lIns="0" tIns="0" rIns="40625" bIns="0" anchor="t" anchorCtr="0">
            <a:noAutofit/>
          </a:bodyPr>
          <a:lstStyle/>
          <a:p>
            <a:pPr marL="39687" marR="0" lvl="0" indent="-1587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x="2057400" y="2286000"/>
            <a:ext cx="4813299" cy="381000"/>
          </a:xfrm>
          <a:prstGeom prst="rect">
            <a:avLst/>
          </a:prstGeom>
          <a:noFill/>
          <a:ln>
            <a:noFill/>
          </a:ln>
        </p:spPr>
        <p:txBody>
          <a:bodyPr lIns="0" tIns="0" rIns="40625" bIns="0" anchor="t" anchorCtr="0">
            <a:noAutofit/>
          </a:bodyPr>
          <a:lstStyle/>
          <a:p>
            <a:pPr marL="39687" marR="0" lvl="0" indent="-1587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1905000" y="1524000"/>
            <a:ext cx="4660899" cy="2666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40625" bIns="0" anchor="t" anchorCtr="0">
            <a:noAutofit/>
          </a:bodyPr>
          <a:lstStyle/>
          <a:p>
            <a:pPr marL="39687" marR="0" lvl="0" indent="-1587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What’s on your min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d… I’ve got energy to burn, who’s with me?!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5943600" y="1828800"/>
            <a:ext cx="622299" cy="266699"/>
          </a:xfrm>
          <a:prstGeom prst="rect">
            <a:avLst/>
          </a:prstGeom>
          <a:solidFill>
            <a:srgbClr val="0213B6"/>
          </a:solidFill>
          <a:ln w="25400" cap="rnd">
            <a:solidFill>
              <a:srgbClr val="0213B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40625" bIns="0" anchor="t" anchorCtr="0">
            <a:noAutofit/>
          </a:bodyPr>
          <a:lstStyle/>
          <a:p>
            <a:pPr marL="39687" marR="0" lvl="0" indent="-1587" algn="ctr" rtl="0">
              <a:spcBef>
                <a:spcPts val="0"/>
              </a:spcBef>
              <a:buClr>
                <a:srgbClr val="FFFFFF"/>
              </a:buClr>
              <a:buSzPct val="25000"/>
              <a:buFont typeface="Trebuchet MS"/>
              <a:buNone/>
            </a:pPr>
            <a:r>
              <a:rPr lang="en-US" sz="1000" b="1" i="0" u="none" strike="noStrike" cap="none" baseline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Share</a:t>
            </a:r>
          </a:p>
        </p:txBody>
      </p:sp>
      <p:sp>
        <p:nvSpPr>
          <p:cNvPr id="62" name="Shape 62"/>
          <p:cNvSpPr/>
          <p:nvPr/>
        </p:nvSpPr>
        <p:spPr>
          <a:xfrm>
            <a:off x="1828800" y="1943100"/>
            <a:ext cx="304799" cy="3047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63" name="Shape 63"/>
          <p:cNvSpPr/>
          <p:nvPr/>
        </p:nvSpPr>
        <p:spPr>
          <a:xfrm>
            <a:off x="2286000" y="1905000"/>
            <a:ext cx="304799" cy="30479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64" name="Shape 64"/>
          <p:cNvSpPr/>
          <p:nvPr/>
        </p:nvSpPr>
        <p:spPr>
          <a:xfrm>
            <a:off x="2743200" y="1892300"/>
            <a:ext cx="228599" cy="30479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65" name="Shape 65"/>
          <p:cNvSpPr/>
          <p:nvPr/>
        </p:nvSpPr>
        <p:spPr>
          <a:xfrm>
            <a:off x="3124200" y="1866900"/>
            <a:ext cx="380999" cy="380999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66" name="Shape 66"/>
          <p:cNvSpPr/>
          <p:nvPr/>
        </p:nvSpPr>
        <p:spPr>
          <a:xfrm>
            <a:off x="3657600" y="1930400"/>
            <a:ext cx="304799" cy="304799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67" name="Shape 67"/>
          <p:cNvSpPr txBox="1"/>
          <p:nvPr/>
        </p:nvSpPr>
        <p:spPr>
          <a:xfrm>
            <a:off x="152400" y="4191000"/>
            <a:ext cx="1536699" cy="241299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lIns="0" tIns="0" rIns="40625" bIns="0" anchor="t" anchorCtr="0">
            <a:noAutofit/>
          </a:bodyPr>
          <a:lstStyle/>
          <a:p>
            <a:pPr marL="39687" marR="0" lvl="0" indent="-1587" algn="l" rtl="0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10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General Information</a:t>
            </a:r>
            <a:r>
              <a:rPr lang="en-US" sz="10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</p:txBody>
      </p:sp>
      <p:cxnSp>
        <p:nvCxnSpPr>
          <p:cNvPr id="68" name="Shape 68"/>
          <p:cNvCxnSpPr/>
          <p:nvPr/>
        </p:nvCxnSpPr>
        <p:spPr>
          <a:xfrm>
            <a:off x="152400" y="6096000"/>
            <a:ext cx="1524000" cy="1587"/>
          </a:xfrm>
          <a:prstGeom prst="straightConnector1">
            <a:avLst/>
          </a:prstGeom>
          <a:noFill/>
          <a:ln w="19050" cap="rnd">
            <a:solidFill>
              <a:srgbClr val="4A7EBB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9" name="Shape 69"/>
          <p:cNvCxnSpPr/>
          <p:nvPr/>
        </p:nvCxnSpPr>
        <p:spPr>
          <a:xfrm>
            <a:off x="152400" y="4191000"/>
            <a:ext cx="1524000" cy="1587"/>
          </a:xfrm>
          <a:prstGeom prst="straightConnector1">
            <a:avLst/>
          </a:prstGeom>
          <a:noFill/>
          <a:ln w="9525" cap="rnd">
            <a:solidFill>
              <a:srgbClr val="4A7EBB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0" name="Shape 70"/>
          <p:cNvSpPr txBox="1"/>
          <p:nvPr/>
        </p:nvSpPr>
        <p:spPr>
          <a:xfrm>
            <a:off x="152400" y="6096000"/>
            <a:ext cx="1536699" cy="241299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lIns="0" tIns="0" rIns="40625" bIns="0" anchor="t" anchorCtr="0">
            <a:noAutofit/>
          </a:bodyPr>
          <a:lstStyle/>
          <a:p>
            <a:pPr marL="39687" marR="0" lvl="0" indent="-1587" algn="l" rtl="0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10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Friends</a:t>
            </a:r>
          </a:p>
        </p:txBody>
      </p:sp>
      <p:cxnSp>
        <p:nvCxnSpPr>
          <p:cNvPr id="71" name="Shape 71"/>
          <p:cNvCxnSpPr/>
          <p:nvPr/>
        </p:nvCxnSpPr>
        <p:spPr>
          <a:xfrm flipH="1">
            <a:off x="1674812" y="4191000"/>
            <a:ext cx="1587" cy="4724400"/>
          </a:xfrm>
          <a:prstGeom prst="straightConnector1">
            <a:avLst/>
          </a:prstGeom>
          <a:noFill/>
          <a:ln w="9525" cap="rnd">
            <a:solidFill>
              <a:srgbClr val="C6D9F1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72" name="Shape 72"/>
          <p:cNvGrpSpPr/>
          <p:nvPr/>
        </p:nvGrpSpPr>
        <p:grpSpPr>
          <a:xfrm>
            <a:off x="152400" y="6553200"/>
            <a:ext cx="609599" cy="685799"/>
            <a:chOff x="0" y="0"/>
            <a:chExt cx="609599" cy="685799"/>
          </a:xfrm>
        </p:grpSpPr>
        <p:sp>
          <p:nvSpPr>
            <p:cNvPr id="73" name="Shape 73"/>
            <p:cNvSpPr txBox="1"/>
            <p:nvPr/>
          </p:nvSpPr>
          <p:spPr>
            <a:xfrm>
              <a:off x="0" y="0"/>
              <a:ext cx="609599" cy="685799"/>
            </a:xfrm>
            <a:prstGeom prst="rect">
              <a:avLst/>
            </a:prstGeom>
            <a:solidFill>
              <a:srgbClr val="FFFFFF"/>
            </a:solidFill>
            <a:ln w="9525" cap="rnd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t" anchorCtr="0">
              <a:noAutofit/>
            </a:bodyPr>
            <a:lstStyle/>
            <a:p>
              <a:endParaRPr/>
            </a:p>
          </p:txBody>
        </p:sp>
        <p:sp>
          <p:nvSpPr>
            <p:cNvPr id="74" name="Shape 74"/>
            <p:cNvSpPr txBox="1"/>
            <p:nvPr/>
          </p:nvSpPr>
          <p:spPr>
            <a:xfrm>
              <a:off x="0" y="44450"/>
              <a:ext cx="609599" cy="5969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40625" bIns="0" anchor="ctr" anchorCtr="0">
              <a:noAutofit/>
            </a:bodyPr>
            <a:lstStyle/>
            <a:p>
              <a:pPr marL="39687" marR="0" lvl="0" indent="-1587" algn="ctr" rtl="0">
                <a:spcBef>
                  <a:spcPts val="0"/>
                </a:spcBef>
                <a:buClr>
                  <a:srgbClr val="FF0000"/>
                </a:buClr>
                <a:buSzPct val="25000"/>
                <a:buFont typeface="Calibri"/>
                <a:buNone/>
              </a:pPr>
              <a:r>
                <a:rPr lang="en-US" sz="1100" b="0" i="0" u="none" strike="noStrike" cap="none" baseline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Insert picture here</a:t>
              </a:r>
            </a:p>
          </p:txBody>
        </p:sp>
      </p:grpSp>
      <p:grpSp>
        <p:nvGrpSpPr>
          <p:cNvPr id="75" name="Shape 75"/>
          <p:cNvGrpSpPr/>
          <p:nvPr/>
        </p:nvGrpSpPr>
        <p:grpSpPr>
          <a:xfrm>
            <a:off x="914400" y="6553200"/>
            <a:ext cx="609599" cy="685799"/>
            <a:chOff x="0" y="0"/>
            <a:chExt cx="609599" cy="685799"/>
          </a:xfrm>
        </p:grpSpPr>
        <p:sp>
          <p:nvSpPr>
            <p:cNvPr id="76" name="Shape 76"/>
            <p:cNvSpPr txBox="1"/>
            <p:nvPr/>
          </p:nvSpPr>
          <p:spPr>
            <a:xfrm>
              <a:off x="0" y="0"/>
              <a:ext cx="609599" cy="685799"/>
            </a:xfrm>
            <a:prstGeom prst="rect">
              <a:avLst/>
            </a:prstGeom>
            <a:solidFill>
              <a:srgbClr val="FFFFFF"/>
            </a:solidFill>
            <a:ln w="9525" cap="rnd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t" anchorCtr="0">
              <a:noAutofit/>
            </a:bodyPr>
            <a:lstStyle/>
            <a:p>
              <a:endParaRPr/>
            </a:p>
          </p:txBody>
        </p:sp>
        <p:sp>
          <p:nvSpPr>
            <p:cNvPr id="77" name="Shape 77"/>
            <p:cNvSpPr txBox="1"/>
            <p:nvPr/>
          </p:nvSpPr>
          <p:spPr>
            <a:xfrm>
              <a:off x="0" y="44450"/>
              <a:ext cx="609599" cy="5969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40625" bIns="0" anchor="ctr" anchorCtr="0">
              <a:noAutofit/>
            </a:bodyPr>
            <a:lstStyle/>
            <a:p>
              <a:pPr marL="39687" marR="0" lvl="0" indent="-1587" algn="ctr" rtl="0">
                <a:spcBef>
                  <a:spcPts val="0"/>
                </a:spcBef>
                <a:buClr>
                  <a:srgbClr val="FF0000"/>
                </a:buClr>
                <a:buSzPct val="25000"/>
                <a:buFont typeface="Calibri"/>
                <a:buNone/>
              </a:pPr>
              <a:r>
                <a:rPr lang="en-US" sz="1100" b="0" i="0" u="none" strike="noStrike" cap="none" baseline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Insert picture here</a:t>
              </a:r>
            </a:p>
          </p:txBody>
        </p:sp>
      </p:grpSp>
      <p:grpSp>
        <p:nvGrpSpPr>
          <p:cNvPr id="78" name="Shape 78"/>
          <p:cNvGrpSpPr/>
          <p:nvPr/>
        </p:nvGrpSpPr>
        <p:grpSpPr>
          <a:xfrm>
            <a:off x="152400" y="7772400"/>
            <a:ext cx="609599" cy="685799"/>
            <a:chOff x="0" y="0"/>
            <a:chExt cx="609599" cy="685799"/>
          </a:xfrm>
        </p:grpSpPr>
        <p:sp>
          <p:nvSpPr>
            <p:cNvPr id="79" name="Shape 79"/>
            <p:cNvSpPr txBox="1"/>
            <p:nvPr/>
          </p:nvSpPr>
          <p:spPr>
            <a:xfrm>
              <a:off x="0" y="0"/>
              <a:ext cx="609599" cy="685799"/>
            </a:xfrm>
            <a:prstGeom prst="rect">
              <a:avLst/>
            </a:prstGeom>
            <a:solidFill>
              <a:srgbClr val="FFFFFF"/>
            </a:solidFill>
            <a:ln w="9525" cap="rnd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t" anchorCtr="0">
              <a:noAutofit/>
            </a:bodyPr>
            <a:lstStyle/>
            <a:p>
              <a:endParaRPr/>
            </a:p>
          </p:txBody>
        </p:sp>
        <p:sp>
          <p:nvSpPr>
            <p:cNvPr id="80" name="Shape 80"/>
            <p:cNvSpPr txBox="1"/>
            <p:nvPr/>
          </p:nvSpPr>
          <p:spPr>
            <a:xfrm>
              <a:off x="0" y="44450"/>
              <a:ext cx="609599" cy="5969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40625" bIns="0" anchor="ctr" anchorCtr="0">
              <a:noAutofit/>
            </a:bodyPr>
            <a:lstStyle/>
            <a:p>
              <a:pPr marL="39687" marR="0" lvl="0" indent="-1587" algn="ctr" rtl="0">
                <a:spcBef>
                  <a:spcPts val="0"/>
                </a:spcBef>
                <a:buClr>
                  <a:srgbClr val="FF0000"/>
                </a:buClr>
                <a:buSzPct val="25000"/>
                <a:buFont typeface="Calibri"/>
                <a:buNone/>
              </a:pPr>
              <a:r>
                <a:rPr lang="en-US" sz="1100" b="0" i="0" u="none" strike="noStrike" cap="none" baseline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Insert picture here</a:t>
              </a:r>
            </a:p>
          </p:txBody>
        </p:sp>
      </p:grpSp>
      <p:grpSp>
        <p:nvGrpSpPr>
          <p:cNvPr id="81" name="Shape 81"/>
          <p:cNvGrpSpPr/>
          <p:nvPr/>
        </p:nvGrpSpPr>
        <p:grpSpPr>
          <a:xfrm>
            <a:off x="914400" y="7772400"/>
            <a:ext cx="609599" cy="685799"/>
            <a:chOff x="0" y="0"/>
            <a:chExt cx="609599" cy="685799"/>
          </a:xfrm>
        </p:grpSpPr>
        <p:sp>
          <p:nvSpPr>
            <p:cNvPr id="82" name="Shape 82"/>
            <p:cNvSpPr txBox="1"/>
            <p:nvPr/>
          </p:nvSpPr>
          <p:spPr>
            <a:xfrm>
              <a:off x="0" y="0"/>
              <a:ext cx="609599" cy="685799"/>
            </a:xfrm>
            <a:prstGeom prst="rect">
              <a:avLst/>
            </a:prstGeom>
            <a:solidFill>
              <a:srgbClr val="FFFFFF"/>
            </a:solidFill>
            <a:ln w="9525" cap="rnd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t" anchorCtr="0">
              <a:noAutofit/>
            </a:bodyPr>
            <a:lstStyle/>
            <a:p>
              <a:endParaRPr/>
            </a:p>
          </p:txBody>
        </p:sp>
        <p:sp>
          <p:nvSpPr>
            <p:cNvPr id="83" name="Shape 83"/>
            <p:cNvSpPr txBox="1"/>
            <p:nvPr/>
          </p:nvSpPr>
          <p:spPr>
            <a:xfrm>
              <a:off x="0" y="44450"/>
              <a:ext cx="609599" cy="5969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40625" bIns="0" anchor="ctr" anchorCtr="0">
              <a:noAutofit/>
            </a:bodyPr>
            <a:lstStyle/>
            <a:p>
              <a:pPr marL="39687" marR="0" lvl="0" indent="-1587" algn="ctr" rtl="0">
                <a:spcBef>
                  <a:spcPts val="0"/>
                </a:spcBef>
                <a:buClr>
                  <a:srgbClr val="FF0000"/>
                </a:buClr>
                <a:buSzPct val="25000"/>
                <a:buFont typeface="Calibri"/>
                <a:buNone/>
              </a:pPr>
              <a:r>
                <a:rPr lang="en-US" sz="1100" b="0" i="0" u="none" strike="noStrike" cap="none" baseline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Insert picture here</a:t>
              </a:r>
            </a:p>
          </p:txBody>
        </p:sp>
      </p:grpSp>
      <p:sp>
        <p:nvSpPr>
          <p:cNvPr id="84" name="Shape 84"/>
          <p:cNvSpPr txBox="1"/>
          <p:nvPr/>
        </p:nvSpPr>
        <p:spPr>
          <a:xfrm>
            <a:off x="152400" y="7315200"/>
            <a:ext cx="622299" cy="261936"/>
          </a:xfrm>
          <a:prstGeom prst="rect">
            <a:avLst/>
          </a:prstGeom>
          <a:noFill/>
          <a:ln>
            <a:noFill/>
          </a:ln>
        </p:spPr>
        <p:txBody>
          <a:bodyPr lIns="0" tIns="0" rIns="40625" bIns="0" anchor="t" anchorCtr="0">
            <a:noAutofit/>
          </a:bodyPr>
          <a:lstStyle/>
          <a:p>
            <a:pPr marL="39687" marR="0" lvl="0" indent="-1587" algn="l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11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NAME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914400" y="7315200"/>
            <a:ext cx="512762" cy="266699"/>
          </a:xfrm>
          <a:prstGeom prst="rect">
            <a:avLst/>
          </a:prstGeom>
          <a:noFill/>
          <a:ln>
            <a:noFill/>
          </a:ln>
        </p:spPr>
        <p:txBody>
          <a:bodyPr lIns="0" tIns="0" rIns="40625" bIns="0" anchor="t" anchorCtr="0">
            <a:noAutofit/>
          </a:bodyPr>
          <a:lstStyle/>
          <a:p>
            <a:pPr marL="39687" marR="0" lvl="0" indent="-1587" algn="l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11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NAME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150811" y="8534400"/>
            <a:ext cx="514350" cy="266699"/>
          </a:xfrm>
          <a:prstGeom prst="rect">
            <a:avLst/>
          </a:prstGeom>
          <a:noFill/>
          <a:ln>
            <a:noFill/>
          </a:ln>
        </p:spPr>
        <p:txBody>
          <a:bodyPr lIns="0" tIns="0" rIns="40625" bIns="0" anchor="t" anchorCtr="0">
            <a:noAutofit/>
          </a:bodyPr>
          <a:lstStyle/>
          <a:p>
            <a:pPr marL="39687" marR="0" lvl="0" indent="-1587" algn="l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11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NAME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914400" y="8534400"/>
            <a:ext cx="512762" cy="266699"/>
          </a:xfrm>
          <a:prstGeom prst="rect">
            <a:avLst/>
          </a:prstGeom>
          <a:noFill/>
          <a:ln>
            <a:noFill/>
          </a:ln>
        </p:spPr>
        <p:txBody>
          <a:bodyPr lIns="0" tIns="0" rIns="40625" bIns="0" anchor="t" anchorCtr="0">
            <a:noAutofit/>
          </a:bodyPr>
          <a:lstStyle/>
          <a:p>
            <a:pPr marL="39687" marR="0" lvl="0" indent="-1587" algn="l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11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NAME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152400" y="4419600"/>
            <a:ext cx="927100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40625" bIns="0" anchor="t" anchorCtr="0">
            <a:noAutofit/>
          </a:bodyPr>
          <a:lstStyle/>
          <a:p>
            <a:pPr marL="39687" marR="0" lvl="0" indent="-1587" algn="l" rtl="0">
              <a:spcBef>
                <a:spcPts val="0"/>
              </a:spcBef>
              <a:buClr>
                <a:srgbClr val="7F7F7F"/>
              </a:buClr>
              <a:buSzPct val="25000"/>
              <a:buFont typeface="Trebuchet MS"/>
              <a:buNone/>
            </a:pPr>
            <a:r>
              <a:rPr lang="en-US" sz="1000" b="0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Co-workers: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152400" y="4724400"/>
            <a:ext cx="774700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40625" bIns="0" anchor="t" anchorCtr="0">
            <a:noAutofit/>
          </a:bodyPr>
          <a:lstStyle/>
          <a:p>
            <a:pPr marL="39687" marR="0" lvl="0" indent="-1587" algn="l" rtl="0">
              <a:spcBef>
                <a:spcPts val="0"/>
              </a:spcBef>
              <a:buClr>
                <a:srgbClr val="7F7F7F"/>
              </a:buClr>
              <a:buSzPct val="25000"/>
              <a:buFont typeface="Trebuchet MS"/>
              <a:buNone/>
            </a:pPr>
            <a:r>
              <a:rPr lang="en-US" sz="1000" b="0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Birthday: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150811" y="5105400"/>
            <a:ext cx="1082675" cy="241299"/>
          </a:xfrm>
          <a:prstGeom prst="rect">
            <a:avLst/>
          </a:prstGeom>
          <a:noFill/>
          <a:ln>
            <a:noFill/>
          </a:ln>
        </p:spPr>
        <p:txBody>
          <a:bodyPr lIns="0" tIns="0" rIns="40625" bIns="0" anchor="t" anchorCtr="0">
            <a:noAutofit/>
          </a:bodyPr>
          <a:lstStyle/>
          <a:p>
            <a:pPr marL="39687" marR="0" lvl="0" indent="-1587" algn="l" rtl="0">
              <a:spcBef>
                <a:spcPts val="0"/>
              </a:spcBef>
              <a:buClr>
                <a:srgbClr val="7F7F7F"/>
              </a:buClr>
              <a:buSzPct val="25000"/>
              <a:buFont typeface="Trebuchet MS"/>
              <a:buNone/>
            </a:pPr>
            <a:r>
              <a:rPr lang="en-US" sz="1000" b="0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Job Description: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152400" y="4572000"/>
            <a:ext cx="1536699" cy="266699"/>
          </a:xfrm>
          <a:prstGeom prst="rect">
            <a:avLst/>
          </a:prstGeom>
          <a:noFill/>
          <a:ln>
            <a:noFill/>
          </a:ln>
        </p:spPr>
        <p:txBody>
          <a:bodyPr lIns="0" tIns="0" rIns="40625" bIns="0" anchor="t" anchorCtr="0">
            <a:noAutofit/>
          </a:bodyPr>
          <a:lstStyle/>
          <a:p>
            <a:pPr marL="39687" marR="0" lvl="0" indent="-1587" algn="l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1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Nucleus, Cell Membrane 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152400" y="4876800"/>
            <a:ext cx="1536699" cy="266699"/>
          </a:xfrm>
          <a:prstGeom prst="rect">
            <a:avLst/>
          </a:prstGeom>
          <a:noFill/>
          <a:ln>
            <a:noFill/>
          </a:ln>
        </p:spPr>
        <p:txBody>
          <a:bodyPr lIns="0" tIns="0" rIns="40625" bIns="0" anchor="t" anchorCtr="0">
            <a:noAutofit/>
          </a:bodyPr>
          <a:lstStyle/>
          <a:p>
            <a:pPr marL="39687" marR="0" lvl="0" indent="-1587" algn="l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1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1967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114300" y="5283200"/>
            <a:ext cx="1536699" cy="596900"/>
          </a:xfrm>
          <a:prstGeom prst="rect">
            <a:avLst/>
          </a:prstGeom>
          <a:noFill/>
          <a:ln>
            <a:noFill/>
          </a:ln>
        </p:spPr>
        <p:txBody>
          <a:bodyPr lIns="0" tIns="0" rIns="40625" bIns="0" anchor="t" anchorCtr="0">
            <a:noAutofit/>
          </a:bodyPr>
          <a:lstStyle/>
          <a:p>
            <a:pPr marL="39687" marR="0" lvl="0" indent="-1587" algn="l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1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Provide the energy for a cell, ATP baby (yea you know me!) 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1752600" y="2209800"/>
            <a:ext cx="4889500" cy="266699"/>
          </a:xfrm>
          <a:prstGeom prst="rect">
            <a:avLst/>
          </a:prstGeom>
          <a:solidFill>
            <a:srgbClr val="0213B6"/>
          </a:solidFill>
          <a:ln w="25400" cap="rnd">
            <a:solidFill>
              <a:srgbClr val="0213B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40625" bIns="0" anchor="t" anchorCtr="0">
            <a:noAutofit/>
          </a:bodyPr>
          <a:lstStyle/>
          <a:p>
            <a:pPr marL="39687" marR="0" lvl="0" indent="-1587" algn="l" rtl="0">
              <a:spcBef>
                <a:spcPts val="0"/>
              </a:spcBef>
              <a:buClr>
                <a:srgbClr val="FFFFFF"/>
              </a:buClr>
              <a:buSzPct val="25000"/>
              <a:buFont typeface="Trebuchet MS"/>
              <a:buNone/>
            </a:pPr>
            <a:r>
              <a:rPr lang="en-US" sz="1000" b="1" i="0" u="none" strike="noStrike" cap="none" baseline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Wall</a:t>
            </a:r>
          </a:p>
        </p:txBody>
      </p:sp>
      <p:cxnSp>
        <p:nvCxnSpPr>
          <p:cNvPr id="95" name="Shape 95"/>
          <p:cNvCxnSpPr/>
          <p:nvPr/>
        </p:nvCxnSpPr>
        <p:spPr>
          <a:xfrm>
            <a:off x="1752600" y="3276600"/>
            <a:ext cx="4876799" cy="1587"/>
          </a:xfrm>
          <a:prstGeom prst="straightConnector1">
            <a:avLst/>
          </a:prstGeom>
          <a:noFill/>
          <a:ln w="9525" cap="rnd">
            <a:solidFill>
              <a:srgbClr val="558ED5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6" name="Shape 96"/>
          <p:cNvCxnSpPr/>
          <p:nvPr/>
        </p:nvCxnSpPr>
        <p:spPr>
          <a:xfrm>
            <a:off x="1752600" y="4114800"/>
            <a:ext cx="4876799" cy="1587"/>
          </a:xfrm>
          <a:prstGeom prst="straightConnector1">
            <a:avLst/>
          </a:prstGeom>
          <a:noFill/>
          <a:ln w="9525" cap="rnd">
            <a:solidFill>
              <a:srgbClr val="558ED5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7" name="Shape 97"/>
          <p:cNvCxnSpPr/>
          <p:nvPr/>
        </p:nvCxnSpPr>
        <p:spPr>
          <a:xfrm>
            <a:off x="1752600" y="4953000"/>
            <a:ext cx="4876799" cy="1587"/>
          </a:xfrm>
          <a:prstGeom prst="straightConnector1">
            <a:avLst/>
          </a:prstGeom>
          <a:noFill/>
          <a:ln w="9525" cap="rnd">
            <a:solidFill>
              <a:srgbClr val="558ED5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8" name="Shape 98"/>
          <p:cNvSpPr txBox="1"/>
          <p:nvPr/>
        </p:nvSpPr>
        <p:spPr>
          <a:xfrm>
            <a:off x="1752600" y="2514600"/>
            <a:ext cx="4876799" cy="685799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1752600" y="3352800"/>
            <a:ext cx="4876799" cy="685799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1752600" y="4191000"/>
            <a:ext cx="4876799" cy="685799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1" name="Shape 101"/>
          <p:cNvSpPr txBox="1"/>
          <p:nvPr/>
        </p:nvSpPr>
        <p:spPr>
          <a:xfrm>
            <a:off x="1752600" y="5029200"/>
            <a:ext cx="4876799" cy="685799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cxnSp>
        <p:nvCxnSpPr>
          <p:cNvPr id="102" name="Shape 102"/>
          <p:cNvCxnSpPr/>
          <p:nvPr/>
        </p:nvCxnSpPr>
        <p:spPr>
          <a:xfrm>
            <a:off x="1752600" y="5791200"/>
            <a:ext cx="4876799" cy="1587"/>
          </a:xfrm>
          <a:prstGeom prst="straightConnector1">
            <a:avLst/>
          </a:prstGeom>
          <a:noFill/>
          <a:ln w="9525" cap="rnd">
            <a:solidFill>
              <a:srgbClr val="558ED5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103" name="Shape 103"/>
          <p:cNvGrpSpPr/>
          <p:nvPr/>
        </p:nvGrpSpPr>
        <p:grpSpPr>
          <a:xfrm>
            <a:off x="1828800" y="2590800"/>
            <a:ext cx="533399" cy="533399"/>
            <a:chOff x="0" y="0"/>
            <a:chExt cx="533399" cy="533399"/>
          </a:xfrm>
        </p:grpSpPr>
        <p:sp>
          <p:nvSpPr>
            <p:cNvPr id="104" name="Shape 104"/>
            <p:cNvSpPr txBox="1"/>
            <p:nvPr/>
          </p:nvSpPr>
          <p:spPr>
            <a:xfrm>
              <a:off x="0" y="0"/>
              <a:ext cx="533399" cy="533399"/>
            </a:xfrm>
            <a:prstGeom prst="rect">
              <a:avLst/>
            </a:prstGeom>
            <a:solidFill>
              <a:srgbClr val="FFFFFF"/>
            </a:solidFill>
            <a:ln w="9525" cap="rnd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t" anchorCtr="0">
              <a:noAutofit/>
            </a:bodyPr>
            <a:lstStyle/>
            <a:p>
              <a:endParaRPr/>
            </a:p>
          </p:txBody>
        </p:sp>
        <p:sp>
          <p:nvSpPr>
            <p:cNvPr id="105" name="Shape 105"/>
            <p:cNvSpPr txBox="1"/>
            <p:nvPr/>
          </p:nvSpPr>
          <p:spPr>
            <a:xfrm>
              <a:off x="0" y="88900"/>
              <a:ext cx="533399" cy="3556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40625" bIns="0" anchor="ctr" anchorCtr="0">
              <a:noAutofit/>
            </a:bodyPr>
            <a:lstStyle/>
            <a:p>
              <a:pPr marL="39687" marR="0" lvl="0" indent="-1587" algn="ctr" rtl="0">
                <a:spcBef>
                  <a:spcPts val="0"/>
                </a:spcBef>
                <a:buClr>
                  <a:srgbClr val="FF0000"/>
                </a:buClr>
                <a:buSzPct val="25000"/>
                <a:buFont typeface="Calibri"/>
                <a:buNone/>
              </a:pPr>
              <a:r>
                <a:rPr lang="en-US" sz="800" b="0" i="0" u="none" strike="noStrike" cap="none" baseline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Insert picture</a:t>
              </a:r>
            </a:p>
          </p:txBody>
        </p:sp>
      </p:grpSp>
      <p:grpSp>
        <p:nvGrpSpPr>
          <p:cNvPr id="106" name="Shape 106"/>
          <p:cNvGrpSpPr/>
          <p:nvPr/>
        </p:nvGrpSpPr>
        <p:grpSpPr>
          <a:xfrm>
            <a:off x="1828800" y="3429000"/>
            <a:ext cx="533399" cy="533399"/>
            <a:chOff x="0" y="0"/>
            <a:chExt cx="533399" cy="533399"/>
          </a:xfrm>
        </p:grpSpPr>
        <p:sp>
          <p:nvSpPr>
            <p:cNvPr id="107" name="Shape 107"/>
            <p:cNvSpPr txBox="1"/>
            <p:nvPr/>
          </p:nvSpPr>
          <p:spPr>
            <a:xfrm>
              <a:off x="0" y="0"/>
              <a:ext cx="533399" cy="533399"/>
            </a:xfrm>
            <a:prstGeom prst="rect">
              <a:avLst/>
            </a:prstGeom>
            <a:solidFill>
              <a:srgbClr val="FFFFFF"/>
            </a:solidFill>
            <a:ln w="9525" cap="rnd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t" anchorCtr="0">
              <a:noAutofit/>
            </a:bodyPr>
            <a:lstStyle/>
            <a:p>
              <a:endParaRPr/>
            </a:p>
          </p:txBody>
        </p:sp>
        <p:sp>
          <p:nvSpPr>
            <p:cNvPr id="108" name="Shape 108"/>
            <p:cNvSpPr txBox="1"/>
            <p:nvPr/>
          </p:nvSpPr>
          <p:spPr>
            <a:xfrm>
              <a:off x="0" y="88900"/>
              <a:ext cx="533399" cy="3556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40625" bIns="0" anchor="ctr" anchorCtr="0">
              <a:noAutofit/>
            </a:bodyPr>
            <a:lstStyle/>
            <a:p>
              <a:pPr marL="39687" marR="0" lvl="0" indent="-1587" algn="ctr" rtl="0">
                <a:spcBef>
                  <a:spcPts val="0"/>
                </a:spcBef>
                <a:buClr>
                  <a:srgbClr val="FF0000"/>
                </a:buClr>
                <a:buSzPct val="25000"/>
                <a:buFont typeface="Calibri"/>
                <a:buNone/>
              </a:pPr>
              <a:r>
                <a:rPr lang="en-US" sz="800" b="0" i="0" u="none" strike="noStrike" cap="none" baseline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Insert picture</a:t>
              </a:r>
            </a:p>
          </p:txBody>
        </p:sp>
      </p:grpSp>
      <p:grpSp>
        <p:nvGrpSpPr>
          <p:cNvPr id="109" name="Shape 109"/>
          <p:cNvGrpSpPr/>
          <p:nvPr/>
        </p:nvGrpSpPr>
        <p:grpSpPr>
          <a:xfrm>
            <a:off x="1828800" y="4267200"/>
            <a:ext cx="533399" cy="533399"/>
            <a:chOff x="0" y="0"/>
            <a:chExt cx="533399" cy="533399"/>
          </a:xfrm>
        </p:grpSpPr>
        <p:sp>
          <p:nvSpPr>
            <p:cNvPr id="110" name="Shape 110"/>
            <p:cNvSpPr txBox="1"/>
            <p:nvPr/>
          </p:nvSpPr>
          <p:spPr>
            <a:xfrm>
              <a:off x="0" y="0"/>
              <a:ext cx="533399" cy="533399"/>
            </a:xfrm>
            <a:prstGeom prst="rect">
              <a:avLst/>
            </a:prstGeom>
            <a:solidFill>
              <a:srgbClr val="FFFFFF"/>
            </a:solidFill>
            <a:ln w="9525" cap="rnd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t" anchorCtr="0">
              <a:noAutofit/>
            </a:bodyPr>
            <a:lstStyle/>
            <a:p>
              <a:endParaRPr/>
            </a:p>
          </p:txBody>
        </p:sp>
        <p:sp>
          <p:nvSpPr>
            <p:cNvPr id="111" name="Shape 111"/>
            <p:cNvSpPr txBox="1"/>
            <p:nvPr/>
          </p:nvSpPr>
          <p:spPr>
            <a:xfrm>
              <a:off x="0" y="88900"/>
              <a:ext cx="533399" cy="3556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40625" bIns="0" anchor="ctr" anchorCtr="0">
              <a:noAutofit/>
            </a:bodyPr>
            <a:lstStyle/>
            <a:p>
              <a:pPr marL="39687" marR="0" lvl="0" indent="-1587" algn="ctr" rtl="0">
                <a:spcBef>
                  <a:spcPts val="0"/>
                </a:spcBef>
                <a:buClr>
                  <a:srgbClr val="FF0000"/>
                </a:buClr>
                <a:buSzPct val="25000"/>
                <a:buFont typeface="Calibri"/>
                <a:buNone/>
              </a:pPr>
              <a:r>
                <a:rPr lang="en-US" sz="800" b="0" i="0" u="none" strike="noStrike" cap="none" baseline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Insert picture</a:t>
              </a:r>
            </a:p>
          </p:txBody>
        </p:sp>
      </p:grpSp>
      <p:grpSp>
        <p:nvGrpSpPr>
          <p:cNvPr id="112" name="Shape 112"/>
          <p:cNvGrpSpPr/>
          <p:nvPr/>
        </p:nvGrpSpPr>
        <p:grpSpPr>
          <a:xfrm>
            <a:off x="1828800" y="5105400"/>
            <a:ext cx="533399" cy="533399"/>
            <a:chOff x="0" y="0"/>
            <a:chExt cx="533399" cy="533399"/>
          </a:xfrm>
        </p:grpSpPr>
        <p:sp>
          <p:nvSpPr>
            <p:cNvPr id="113" name="Shape 113"/>
            <p:cNvSpPr txBox="1"/>
            <p:nvPr/>
          </p:nvSpPr>
          <p:spPr>
            <a:xfrm>
              <a:off x="0" y="0"/>
              <a:ext cx="533399" cy="533399"/>
            </a:xfrm>
            <a:prstGeom prst="rect">
              <a:avLst/>
            </a:prstGeom>
            <a:solidFill>
              <a:srgbClr val="FFFFFF"/>
            </a:solidFill>
            <a:ln w="9525" cap="rnd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t" anchorCtr="0">
              <a:noAutofit/>
            </a:bodyPr>
            <a:lstStyle/>
            <a:p>
              <a:endParaRPr/>
            </a:p>
          </p:txBody>
        </p:sp>
        <p:sp>
          <p:nvSpPr>
            <p:cNvPr id="114" name="Shape 114"/>
            <p:cNvSpPr txBox="1"/>
            <p:nvPr/>
          </p:nvSpPr>
          <p:spPr>
            <a:xfrm>
              <a:off x="0" y="88900"/>
              <a:ext cx="533399" cy="3556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40625" bIns="0" anchor="ctr" anchorCtr="0">
              <a:noAutofit/>
            </a:bodyPr>
            <a:lstStyle/>
            <a:p>
              <a:pPr marL="39687" marR="0" lvl="0" indent="-1587" algn="ctr" rtl="0">
                <a:spcBef>
                  <a:spcPts val="0"/>
                </a:spcBef>
                <a:buClr>
                  <a:srgbClr val="FF0000"/>
                </a:buClr>
                <a:buSzPct val="25000"/>
                <a:buFont typeface="Calibri"/>
                <a:buNone/>
              </a:pPr>
              <a:r>
                <a:rPr lang="en-US" sz="800" b="0" i="0" u="none" strike="noStrike" cap="none" baseline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Insert picture</a:t>
              </a:r>
            </a:p>
          </p:txBody>
        </p:sp>
      </p:grpSp>
      <p:sp>
        <p:nvSpPr>
          <p:cNvPr id="115" name="Shape 115"/>
          <p:cNvSpPr/>
          <p:nvPr/>
        </p:nvSpPr>
        <p:spPr>
          <a:xfrm>
            <a:off x="2362200" y="5321300"/>
            <a:ext cx="304799" cy="3270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16" name="Shape 116"/>
          <p:cNvSpPr/>
          <p:nvPr/>
        </p:nvSpPr>
        <p:spPr>
          <a:xfrm>
            <a:off x="2362200" y="2743200"/>
            <a:ext cx="304799" cy="32861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17" name="Shape 117"/>
          <p:cNvSpPr/>
          <p:nvPr/>
        </p:nvSpPr>
        <p:spPr>
          <a:xfrm>
            <a:off x="2362200" y="3581400"/>
            <a:ext cx="304799" cy="32861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18" name="Shape 118"/>
          <p:cNvSpPr txBox="1"/>
          <p:nvPr/>
        </p:nvSpPr>
        <p:spPr>
          <a:xfrm>
            <a:off x="1752600" y="5867400"/>
            <a:ext cx="4889500" cy="266699"/>
          </a:xfrm>
          <a:prstGeom prst="rect">
            <a:avLst/>
          </a:prstGeom>
          <a:solidFill>
            <a:srgbClr val="0213B6"/>
          </a:solidFill>
          <a:ln w="25400" cap="rnd">
            <a:solidFill>
              <a:srgbClr val="0213B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40625" bIns="0" anchor="t" anchorCtr="0">
            <a:noAutofit/>
          </a:bodyPr>
          <a:lstStyle/>
          <a:p>
            <a:pPr marL="39687" marR="0" lvl="0" indent="-1587" algn="l" rtl="0">
              <a:spcBef>
                <a:spcPts val="0"/>
              </a:spcBef>
              <a:buClr>
                <a:srgbClr val="FFFFFF"/>
              </a:buClr>
              <a:buSzPct val="25000"/>
              <a:buFont typeface="Trebuchet MS"/>
              <a:buNone/>
            </a:pPr>
            <a:r>
              <a:rPr lang="en-US" sz="1000" b="1" i="0" u="none" strike="noStrike" cap="none" baseline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Information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1752600" y="6172200"/>
            <a:ext cx="1536699" cy="241299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lIns="0" tIns="0" rIns="40625" bIns="0" anchor="t" anchorCtr="0">
            <a:noAutofit/>
          </a:bodyPr>
          <a:lstStyle/>
          <a:p>
            <a:pPr marL="39687" marR="0" lvl="0" indent="-1587" algn="l" rtl="0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10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Personal Information</a:t>
            </a:r>
            <a:r>
              <a:rPr lang="en-US" sz="10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1752600" y="7848600"/>
            <a:ext cx="1536699" cy="241299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lIns="0" tIns="0" rIns="40625" bIns="0" anchor="t" anchorCtr="0">
            <a:noAutofit/>
          </a:bodyPr>
          <a:lstStyle/>
          <a:p>
            <a:pPr marL="39687" marR="0" lvl="0" indent="-1587" algn="l" rtl="0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10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Organelle History</a:t>
            </a:r>
          </a:p>
        </p:txBody>
      </p:sp>
      <p:cxnSp>
        <p:nvCxnSpPr>
          <p:cNvPr id="121" name="Shape 121"/>
          <p:cNvCxnSpPr/>
          <p:nvPr/>
        </p:nvCxnSpPr>
        <p:spPr>
          <a:xfrm>
            <a:off x="1765300" y="7721600"/>
            <a:ext cx="4876799" cy="1587"/>
          </a:xfrm>
          <a:prstGeom prst="straightConnector1">
            <a:avLst/>
          </a:prstGeom>
          <a:noFill/>
          <a:ln w="9525" cap="rnd">
            <a:solidFill>
              <a:srgbClr val="558ED5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22" name="Shape 122"/>
          <p:cNvCxnSpPr/>
          <p:nvPr/>
        </p:nvCxnSpPr>
        <p:spPr>
          <a:xfrm>
            <a:off x="1752600" y="9055100"/>
            <a:ext cx="4876799" cy="1587"/>
          </a:xfrm>
          <a:prstGeom prst="straightConnector1">
            <a:avLst/>
          </a:prstGeom>
          <a:noFill/>
          <a:ln w="9525" cap="rnd">
            <a:solidFill>
              <a:srgbClr val="C6D9F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3" name="Shape 123"/>
          <p:cNvSpPr txBox="1"/>
          <p:nvPr/>
        </p:nvSpPr>
        <p:spPr>
          <a:xfrm>
            <a:off x="1676400" y="6477000"/>
            <a:ext cx="927100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40625" bIns="0" anchor="t" anchorCtr="0">
            <a:noAutofit/>
          </a:bodyPr>
          <a:lstStyle/>
          <a:p>
            <a:pPr marL="39687" marR="0" lvl="0" indent="-1587" algn="l" rtl="0">
              <a:spcBef>
                <a:spcPts val="0"/>
              </a:spcBef>
              <a:buClr>
                <a:srgbClr val="7F7F7F"/>
              </a:buClr>
              <a:buSzPct val="25000"/>
              <a:buFont typeface="Trebuchet MS"/>
              <a:buNone/>
            </a:pPr>
            <a:r>
              <a:rPr lang="en-US" sz="1000" b="0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Activities: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1676400" y="6858000"/>
            <a:ext cx="1384299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40625" bIns="0" anchor="t" anchorCtr="0">
            <a:noAutofit/>
          </a:bodyPr>
          <a:lstStyle/>
          <a:p>
            <a:pPr marL="39687" marR="0" lvl="0" indent="-1587" algn="l" rtl="0">
              <a:spcBef>
                <a:spcPts val="0"/>
              </a:spcBef>
              <a:buClr>
                <a:srgbClr val="7F7F7F"/>
              </a:buClr>
              <a:buSzPct val="25000"/>
              <a:buFont typeface="Trebuchet MS"/>
              <a:buNone/>
            </a:pPr>
            <a:r>
              <a:rPr lang="en-US" sz="1000" b="0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Favorite Organelle: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1676400" y="7239000"/>
            <a:ext cx="1536699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40625" bIns="0" anchor="t" anchorCtr="0">
            <a:noAutofit/>
          </a:bodyPr>
          <a:lstStyle/>
          <a:p>
            <a:pPr marL="39687" marR="0" lvl="0" indent="-1587" algn="l" rtl="0">
              <a:spcBef>
                <a:spcPts val="0"/>
              </a:spcBef>
              <a:buClr>
                <a:srgbClr val="7F7F7F"/>
              </a:buClr>
              <a:buSzPct val="25000"/>
              <a:buFont typeface="Trebuchet MS"/>
              <a:buNone/>
            </a:pPr>
            <a:r>
              <a:rPr lang="en-US" sz="1000" b="0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Favorite Cells: 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3048000" y="7239000"/>
            <a:ext cx="3594099" cy="381000"/>
          </a:xfrm>
          <a:prstGeom prst="rect">
            <a:avLst/>
          </a:prstGeom>
          <a:noFill/>
          <a:ln>
            <a:noFill/>
          </a:ln>
        </p:spPr>
        <p:txBody>
          <a:bodyPr lIns="0" tIns="0" rIns="40625" bIns="0" anchor="t" anchorCtr="0">
            <a:noAutofit/>
          </a:bodyPr>
          <a:lstStyle/>
          <a:p>
            <a:pPr marL="39687" marR="0" lvl="0" indent="-1587" algn="l" rtl="0">
              <a:spcBef>
                <a:spcPts val="0"/>
              </a:spcBef>
              <a:buClr>
                <a:srgbClr val="FF0000"/>
              </a:buClr>
              <a:buSzPct val="25000"/>
              <a:buFont typeface="Trebuchet MS"/>
              <a:buNone/>
            </a:pPr>
            <a:r>
              <a:rPr lang="en-US" sz="1000" b="0" i="0" u="none" strike="noStrike" cap="none" baseline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Are these found in prokaryotic or eukaryotic cells (or both!), if eukaryotic also say whether they are found in plant or animal cells 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3048000" y="6858000"/>
            <a:ext cx="3594099" cy="381000"/>
          </a:xfrm>
          <a:prstGeom prst="rect">
            <a:avLst/>
          </a:prstGeom>
          <a:noFill/>
          <a:ln>
            <a:noFill/>
          </a:ln>
        </p:spPr>
        <p:txBody>
          <a:bodyPr lIns="0" tIns="0" rIns="40625" bIns="0" anchor="t" anchorCtr="0">
            <a:noAutofit/>
          </a:bodyPr>
          <a:lstStyle/>
          <a:p>
            <a:pPr marL="39687" marR="0" lvl="0" indent="-1587" algn="l" rtl="0">
              <a:spcBef>
                <a:spcPts val="0"/>
              </a:spcBef>
              <a:buClr>
                <a:srgbClr val="FF0000"/>
              </a:buClr>
              <a:buSzPct val="25000"/>
              <a:buFont typeface="Trebuchet MS"/>
              <a:buNone/>
            </a:pPr>
            <a:r>
              <a:rPr lang="en-US" sz="1000" b="0" i="0" u="none" strike="noStrike" cap="none" baseline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Insert favorite organelle here &amp; describe why it’s your favorite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3048000" y="6477000"/>
            <a:ext cx="3594099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40625" bIns="0" anchor="t" anchorCtr="0">
            <a:noAutofit/>
          </a:bodyPr>
          <a:lstStyle/>
          <a:p>
            <a:pPr marL="39687" marR="0" lvl="0" indent="-1587" algn="l" rtl="0">
              <a:spcBef>
                <a:spcPts val="0"/>
              </a:spcBef>
              <a:buClr>
                <a:srgbClr val="FF0000"/>
              </a:buClr>
              <a:buSzPct val="25000"/>
              <a:buFont typeface="Trebuchet MS"/>
              <a:buNone/>
            </a:pPr>
            <a:r>
              <a:rPr lang="en-US" sz="1000" b="0" i="0" u="none" strike="noStrike" cap="none" baseline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Insert organelle activities here (should be related to their functions)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1676400" y="8153400"/>
            <a:ext cx="927100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40625" bIns="0" anchor="t" anchorCtr="0">
            <a:noAutofit/>
          </a:bodyPr>
          <a:lstStyle/>
          <a:p>
            <a:pPr marL="39687" marR="0" lvl="0" indent="-1587" algn="l" rtl="0">
              <a:spcBef>
                <a:spcPts val="0"/>
              </a:spcBef>
              <a:buClr>
                <a:srgbClr val="7F7F7F"/>
              </a:buClr>
              <a:buSzPct val="25000"/>
              <a:buFont typeface="Trebuchet MS"/>
              <a:buNone/>
            </a:pPr>
            <a:r>
              <a:rPr lang="en-US" sz="1000" b="0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Discovery: 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3048000" y="8191500"/>
            <a:ext cx="3594099" cy="520700"/>
          </a:xfrm>
          <a:prstGeom prst="rect">
            <a:avLst/>
          </a:prstGeom>
          <a:noFill/>
          <a:ln>
            <a:noFill/>
          </a:ln>
        </p:spPr>
        <p:txBody>
          <a:bodyPr lIns="0" tIns="0" rIns="40625" bIns="0" anchor="t" anchorCtr="0">
            <a:noAutofit/>
          </a:bodyPr>
          <a:lstStyle/>
          <a:p>
            <a:pPr marL="39687" marR="0" lvl="0" indent="-1587" algn="l" rtl="0">
              <a:spcBef>
                <a:spcPts val="0"/>
              </a:spcBef>
              <a:buClr>
                <a:srgbClr val="FF0000"/>
              </a:buClr>
              <a:buSzPct val="25000"/>
              <a:buFont typeface="Trebuchet MS"/>
              <a:buNone/>
            </a:pPr>
            <a:r>
              <a:rPr lang="en-US" sz="1000" b="0" i="0" u="none" strike="noStrike" cap="none" baseline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Insert organelle history here. Who discovered your organelle? How it was discovered, when it was discovered. Ect.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5486400" y="2971800"/>
            <a:ext cx="1155700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40625" bIns="0" anchor="t" anchorCtr="0">
            <a:noAutofit/>
          </a:bodyPr>
          <a:lstStyle/>
          <a:p>
            <a:pPr marL="39687" marR="0" lvl="0" indent="-1587" algn="l" rtl="0">
              <a:spcBef>
                <a:spcPts val="0"/>
              </a:spcBef>
              <a:buClr>
                <a:srgbClr val="FF0000"/>
              </a:buClr>
              <a:buSzPct val="25000"/>
              <a:buFont typeface="Trebuchet MS"/>
              <a:buNone/>
            </a:pPr>
            <a:r>
              <a:rPr lang="en-US" sz="10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6 minutes ago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5486400" y="3810000"/>
            <a:ext cx="1155700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40625" bIns="0" anchor="t" anchorCtr="0">
            <a:noAutofit/>
          </a:bodyPr>
          <a:lstStyle/>
          <a:p>
            <a:pPr marL="39687" marR="0" lvl="0" indent="-1587" algn="l" rtl="0">
              <a:spcBef>
                <a:spcPts val="0"/>
              </a:spcBef>
              <a:buClr>
                <a:srgbClr val="FF0000"/>
              </a:buClr>
              <a:buSzPct val="25000"/>
              <a:buFont typeface="Trebuchet MS"/>
              <a:buNone/>
            </a:pPr>
            <a:r>
              <a:rPr lang="en-US" sz="10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2 hours ago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5486400" y="4648200"/>
            <a:ext cx="1155700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40625" bIns="0" anchor="t" anchorCtr="0">
            <a:noAutofit/>
          </a:bodyPr>
          <a:lstStyle/>
          <a:p>
            <a:pPr marL="39687" marR="0" lvl="0" indent="-1587" algn="l" rtl="0">
              <a:spcBef>
                <a:spcPts val="0"/>
              </a:spcBef>
              <a:buClr>
                <a:srgbClr val="FF0000"/>
              </a:buClr>
              <a:buSzPct val="25000"/>
              <a:buFont typeface="Trebuchet MS"/>
              <a:buNone/>
            </a:pPr>
            <a:r>
              <a:rPr lang="en-US" sz="1000" b="0" i="0" u="none" strike="noStrike" cap="none" baseline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Enter date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5486400" y="5486400"/>
            <a:ext cx="1155700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40625" bIns="0" anchor="t" anchorCtr="0">
            <a:noAutofit/>
          </a:bodyPr>
          <a:lstStyle/>
          <a:p>
            <a:pPr marL="39687" marR="0" lvl="0" indent="-1587" algn="l" rtl="0">
              <a:spcBef>
                <a:spcPts val="0"/>
              </a:spcBef>
              <a:buClr>
                <a:srgbClr val="FF0000"/>
              </a:buClr>
              <a:buSzPct val="25000"/>
              <a:buFont typeface="Trebuchet MS"/>
              <a:buNone/>
            </a:pPr>
            <a:r>
              <a:rPr lang="en-US" sz="1000" b="0" i="0" u="none" strike="noStrike" cap="none" baseline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Enter date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2895600" y="2667000"/>
            <a:ext cx="2679700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40625" bIns="0" anchor="t" anchorCtr="0">
            <a:noAutofit/>
          </a:bodyPr>
          <a:lstStyle/>
          <a:p>
            <a:pPr marL="39687" marR="0" lvl="0" indent="-1587" algn="l" rtl="0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Sup Macho Mitochondria, I’ve been busy chefing it up in the kitchen… come over for some tasty grub.  ~ Cutey Chloroplast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2971800" y="3505200"/>
            <a:ext cx="2679700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40625" bIns="0" anchor="t" anchorCtr="0">
            <a:noAutofit/>
          </a:bodyPr>
          <a:lstStyle/>
          <a:p>
            <a:pPr marL="39687" marR="0" lvl="0" indent="-1587" algn="l" rtl="0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I’m gearing up for the holiday season, anything you want me to package and ship?? </a:t>
            </a:r>
            <a:br>
              <a:rPr lang="en-US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~ Gorgeous Golgi Body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2971800" y="4343400"/>
            <a:ext cx="2679700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40625" bIns="0" anchor="t" anchorCtr="0">
            <a:noAutofit/>
          </a:bodyPr>
          <a:lstStyle/>
          <a:p>
            <a:pPr marL="39687" marR="0" lvl="0" indent="-1587" algn="l" rtl="0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Yo man how your structure doing, I can always lend a hand to give you some extra support? </a:t>
            </a:r>
          </a:p>
          <a:p>
            <a:pPr marL="39687" marR="0" lvl="0" indent="-1587" algn="l" rtl="0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~ Creative Cytoskeleton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2971800" y="5181600"/>
            <a:ext cx="2679700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40625" bIns="0" anchor="t" anchorCtr="0">
            <a:noAutofit/>
          </a:bodyPr>
          <a:lstStyle/>
          <a:p>
            <a:pPr marL="39687" marR="0" lvl="0" indent="-1587" algn="l" rtl="0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Enter message/ note/ or link here here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177800" y="228600"/>
            <a:ext cx="2070099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40625" bIns="0" anchor="t" anchorCtr="0">
            <a:noAutofit/>
          </a:bodyPr>
          <a:lstStyle/>
          <a:p>
            <a:pPr marL="39687" marR="0" lvl="0" indent="-1587" algn="l" rtl="0">
              <a:spcBef>
                <a:spcPts val="0"/>
              </a:spcBef>
              <a:buClr>
                <a:srgbClr val="376092"/>
              </a:buClr>
              <a:buSzPct val="25000"/>
              <a:buFont typeface="Trebuchet MS"/>
              <a:buNone/>
            </a:pPr>
            <a:r>
              <a:rPr lang="en-US" sz="1000" b="0" i="0" u="none" strike="noStrike" cap="none" baseline="0">
                <a:solidFill>
                  <a:srgbClr val="376092"/>
                </a:solidFill>
                <a:latin typeface="Trebuchet MS"/>
                <a:ea typeface="Trebuchet MS"/>
                <a:cs typeface="Trebuchet MS"/>
                <a:sym typeface="Trebuchet MS"/>
              </a:rPr>
              <a:t>Name: Ms. Pilarz</a:t>
            </a:r>
            <a:r>
              <a:rPr lang="en-US" sz="10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2247900" y="215900"/>
            <a:ext cx="2679599" cy="246000"/>
          </a:xfrm>
          <a:prstGeom prst="rect">
            <a:avLst/>
          </a:prstGeom>
          <a:noFill/>
          <a:ln>
            <a:noFill/>
          </a:ln>
        </p:spPr>
        <p:txBody>
          <a:bodyPr lIns="0" tIns="0" rIns="40625" bIns="0" anchor="t" anchorCtr="0">
            <a:noAutofit/>
          </a:bodyPr>
          <a:lstStyle/>
          <a:p>
            <a:pPr marL="39687" marR="0" lvl="0" indent="-1587" algn="l" rtl="0">
              <a:spcBef>
                <a:spcPts val="0"/>
              </a:spcBef>
              <a:buClr>
                <a:srgbClr val="376092"/>
              </a:buClr>
              <a:buSzPct val="25000"/>
              <a:buFont typeface="Trebuchet MS"/>
              <a:buNone/>
            </a:pPr>
            <a:r>
              <a:rPr lang="en-US" sz="1000" b="0" i="0" u="none" strike="noStrike" cap="none" baseline="0">
                <a:solidFill>
                  <a:srgbClr val="376092"/>
                </a:solidFill>
                <a:latin typeface="Trebuchet MS"/>
                <a:ea typeface="Trebuchet MS"/>
                <a:cs typeface="Trebuchet MS"/>
                <a:sym typeface="Trebuchet MS"/>
              </a:rPr>
              <a:t>Facebook Character: </a:t>
            </a:r>
            <a:r>
              <a:rPr lang="en-US" sz="1000">
                <a:solidFill>
                  <a:srgbClr val="376092"/>
                </a:solidFill>
                <a:latin typeface="Trebuchet MS"/>
                <a:ea typeface="Trebuchet MS"/>
                <a:cs typeface="Trebuchet MS"/>
                <a:sym typeface="Trebuchet MS"/>
              </a:rPr>
              <a:t>Mitochondria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4876800" y="228600"/>
            <a:ext cx="927100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40625" bIns="0" anchor="t" anchorCtr="0">
            <a:noAutofit/>
          </a:bodyPr>
          <a:lstStyle/>
          <a:p>
            <a:pPr marL="39687" marR="0" lvl="0" indent="-1587" algn="l" rtl="0">
              <a:spcBef>
                <a:spcPts val="0"/>
              </a:spcBef>
              <a:buClr>
                <a:srgbClr val="376092"/>
              </a:buClr>
              <a:buSzPct val="25000"/>
              <a:buFont typeface="Trebuchet MS"/>
              <a:buNone/>
            </a:pPr>
            <a:r>
              <a:rPr lang="en-US" sz="1000" b="0" i="0" u="none" strike="noStrike" cap="none" baseline="0">
                <a:solidFill>
                  <a:srgbClr val="376092"/>
                </a:solidFill>
                <a:latin typeface="Trebuchet MS"/>
                <a:ea typeface="Trebuchet MS"/>
                <a:cs typeface="Trebuchet MS"/>
                <a:sym typeface="Trebuchet MS"/>
              </a:rPr>
              <a:t>Hour:</a:t>
            </a:r>
            <a:r>
              <a:rPr lang="en-US" sz="10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2nd</a:t>
            </a:r>
          </a:p>
        </p:txBody>
      </p:sp>
      <p:sp>
        <p:nvSpPr>
          <p:cNvPr id="142" name="Shape 142"/>
          <p:cNvSpPr/>
          <p:nvPr/>
        </p:nvSpPr>
        <p:spPr>
          <a:xfrm>
            <a:off x="2324100" y="4343400"/>
            <a:ext cx="380999" cy="380999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43" name="Shape 143"/>
          <p:cNvSpPr/>
          <p:nvPr/>
        </p:nvSpPr>
        <p:spPr>
          <a:xfrm>
            <a:off x="152859" y="1221332"/>
            <a:ext cx="1322232" cy="1450186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144" name="Shape 144"/>
          <p:cNvSpPr/>
          <p:nvPr/>
        </p:nvSpPr>
        <p:spPr>
          <a:xfrm>
            <a:off x="1831025" y="2584450"/>
            <a:ext cx="533400" cy="520699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  <p:sp>
        <p:nvSpPr>
          <p:cNvPr id="145" name="Shape 145"/>
          <p:cNvSpPr/>
          <p:nvPr/>
        </p:nvSpPr>
        <p:spPr>
          <a:xfrm>
            <a:off x="1828800" y="3416300"/>
            <a:ext cx="533400" cy="520700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</p:sp>
      <p:sp>
        <p:nvSpPr>
          <p:cNvPr id="146" name="Shape 146"/>
          <p:cNvSpPr/>
          <p:nvPr/>
        </p:nvSpPr>
        <p:spPr>
          <a:xfrm>
            <a:off x="1831025" y="4267975"/>
            <a:ext cx="533400" cy="520699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</Words>
  <Application>Microsoft Office PowerPoint</Application>
  <PresentationFormat>On-screen Show (4:3)</PresentationFormat>
  <Paragraphs>55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Heather Pilarz</dc:creator>
  <cp:lastModifiedBy>hpilarz</cp:lastModifiedBy>
  <cp:revision>1</cp:revision>
  <dcterms:modified xsi:type="dcterms:W3CDTF">2013-11-07T19:27:39Z</dcterms:modified>
</cp:coreProperties>
</file>